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64" r:id="rId2"/>
    <p:sldMasterId id="2147483673" r:id="rId3"/>
    <p:sldMasterId id="2147483690" r:id="rId4"/>
    <p:sldMasterId id="2147483708" r:id="rId5"/>
  </p:sldMasterIdLst>
  <p:notesMasterIdLst>
    <p:notesMasterId r:id="rId38"/>
  </p:notesMasterIdLst>
  <p:handoutMasterIdLst>
    <p:handoutMasterId r:id="rId39"/>
  </p:handoutMasterIdLst>
  <p:sldIdLst>
    <p:sldId id="256" r:id="rId6"/>
    <p:sldId id="301" r:id="rId7"/>
    <p:sldId id="271" r:id="rId8"/>
    <p:sldId id="279" r:id="rId9"/>
    <p:sldId id="281" r:id="rId10"/>
    <p:sldId id="280" r:id="rId11"/>
    <p:sldId id="282" r:id="rId12"/>
    <p:sldId id="257" r:id="rId13"/>
    <p:sldId id="258" r:id="rId14"/>
    <p:sldId id="259" r:id="rId15"/>
    <p:sldId id="267" r:id="rId16"/>
    <p:sldId id="283" r:id="rId17"/>
    <p:sldId id="284" r:id="rId18"/>
    <p:sldId id="260" r:id="rId19"/>
    <p:sldId id="261" r:id="rId20"/>
    <p:sldId id="262" r:id="rId21"/>
    <p:sldId id="285" r:id="rId22"/>
    <p:sldId id="287" r:id="rId23"/>
    <p:sldId id="288" r:id="rId24"/>
    <p:sldId id="289" r:id="rId25"/>
    <p:sldId id="290" r:id="rId26"/>
    <p:sldId id="291" r:id="rId27"/>
    <p:sldId id="263" r:id="rId28"/>
    <p:sldId id="264" r:id="rId29"/>
    <p:sldId id="265" r:id="rId30"/>
    <p:sldId id="266" r:id="rId31"/>
    <p:sldId id="292" r:id="rId32"/>
    <p:sldId id="293" r:id="rId33"/>
    <p:sldId id="294" r:id="rId34"/>
    <p:sldId id="295" r:id="rId35"/>
    <p:sldId id="298" r:id="rId36"/>
    <p:sldId id="299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Welcome" id="{E75E278A-FF0E-49A4-B170-79828D63BBAD}">
          <p14:sldIdLst>
            <p14:sldId id="256"/>
            <p14:sldId id="301"/>
            <p14:sldId id="271"/>
            <p14:sldId id="279"/>
            <p14:sldId id="281"/>
            <p14:sldId id="280"/>
            <p14:sldId id="282"/>
            <p14:sldId id="257"/>
            <p14:sldId id="258"/>
            <p14:sldId id="259"/>
            <p14:sldId id="267"/>
            <p14:sldId id="283"/>
            <p14:sldId id="284"/>
            <p14:sldId id="260"/>
            <p14:sldId id="261"/>
            <p14:sldId id="262"/>
            <p14:sldId id="285"/>
            <p14:sldId id="287"/>
            <p14:sldId id="288"/>
            <p14:sldId id="289"/>
            <p14:sldId id="290"/>
            <p14:sldId id="291"/>
            <p14:sldId id="263"/>
            <p14:sldId id="264"/>
            <p14:sldId id="265"/>
            <p14:sldId id="266"/>
            <p14:sldId id="292"/>
            <p14:sldId id="293"/>
            <p14:sldId id="294"/>
            <p14:sldId id="295"/>
            <p14:sldId id="298"/>
            <p14:sldId id="29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F5F5"/>
    <a:srgbClr val="D24726"/>
    <a:srgbClr val="404040"/>
    <a:srgbClr val="FF9B45"/>
    <a:srgbClr val="DD462F"/>
    <a:srgbClr val="F8CFB6"/>
    <a:srgbClr val="F8CAB6"/>
    <a:srgbClr val="923922"/>
    <a:srgbClr val="F2F2F2"/>
    <a:srgbClr val="D2B4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241" autoAdjust="0"/>
  </p:normalViewPr>
  <p:slideViewPr>
    <p:cSldViewPr snapToGrid="0">
      <p:cViewPr varScale="1">
        <p:scale>
          <a:sx n="85" d="100"/>
          <a:sy n="85" d="100"/>
        </p:scale>
        <p:origin x="590" y="6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82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viewProps" Target="viewProps.xml"/><Relationship Id="rId7" Type="http://schemas.openxmlformats.org/officeDocument/2006/relationships/slide" Target="slides/slide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commentAuthors" Target="commentAuthor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theme" Target="theme/theme1.xml"/><Relationship Id="rId8" Type="http://schemas.openxmlformats.org/officeDocument/2006/relationships/slide" Target="slides/slide3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680FBE-A8DF-4758-9AC4-3A9E1039168F}" type="datetimeFigureOut">
              <a:rPr lang="en-US" smtClean="0"/>
              <a:t>12/29/2021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679768-A2FC-4D08-91F6-8DCE6C566B3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02551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13577B-6902-467D-A26C-08A0DD5E4E03}" type="datetimeFigureOut">
              <a:rPr lang="en-US" smtClean="0"/>
              <a:t>12/29/2021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61EA0F-A667-4B49-8422-0062BC55E24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1910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17698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932104ddb9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932104ddb9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962410c214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962410c214_1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93ee93297a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93ee93297a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5933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63da1a438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63da1a438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63da1a4385_0_163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63da1a4385_0_163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70c12e5f0d_1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70c12e5f0d_1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6320de4b7d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6320de4b7d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6320de4b7d_0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6320de4b7d_0_1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94e9ec5677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94e9ec5677_0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94e9ec5677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94e9ec5677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blackWhite">
          <a:xfrm>
            <a:off x="254950" y="262784"/>
            <a:ext cx="11682101" cy="6332433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494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08239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536817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5179667" y="1317300"/>
            <a:ext cx="6061600" cy="34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5179833" y="4607600"/>
            <a:ext cx="6061600" cy="56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6802767" y="6225500"/>
            <a:ext cx="1543600" cy="15436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" name="Google Shape;12;p2"/>
          <p:cNvSpPr/>
          <p:nvPr/>
        </p:nvSpPr>
        <p:spPr>
          <a:xfrm>
            <a:off x="2561133" y="312133"/>
            <a:ext cx="814400" cy="814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" name="Google Shape;13;p2"/>
          <p:cNvSpPr/>
          <p:nvPr/>
        </p:nvSpPr>
        <p:spPr>
          <a:xfrm>
            <a:off x="4645667" y="6138667"/>
            <a:ext cx="476800" cy="476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" name="Google Shape;14;p2"/>
          <p:cNvSpPr/>
          <p:nvPr/>
        </p:nvSpPr>
        <p:spPr>
          <a:xfrm>
            <a:off x="10833833" y="312133"/>
            <a:ext cx="814400" cy="8144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8758080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4974896" y="2591117"/>
            <a:ext cx="6266000" cy="100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6933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2" hasCustomPrompt="1"/>
          </p:nvPr>
        </p:nvSpPr>
        <p:spPr>
          <a:xfrm>
            <a:off x="4974733" y="848167"/>
            <a:ext cx="6266400" cy="18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3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1"/>
          </p:nvPr>
        </p:nvSpPr>
        <p:spPr>
          <a:xfrm>
            <a:off x="4974867" y="4293033"/>
            <a:ext cx="6266000" cy="1078400"/>
          </a:xfrm>
          <a:prstGeom prst="rect">
            <a:avLst/>
          </a:prstGeom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3"/>
          </p:nvPr>
        </p:nvSpPr>
        <p:spPr>
          <a:xfrm>
            <a:off x="4974867" y="3699933"/>
            <a:ext cx="6266000" cy="491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785690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950967" y="719333"/>
            <a:ext cx="10290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950967" y="1571233"/>
            <a:ext cx="10290000" cy="456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440256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1219170" lvl="1" indent="-440256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marL="1828754" lvl="2" indent="-440256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marL="2438339" lvl="3" indent="-440256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3047924" lvl="4" indent="-440256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marL="3657509" lvl="5" indent="-440256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marL="4267093" lvl="6" indent="-440256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marL="4876678" lvl="7" indent="-440256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marL="5486263" lvl="8" indent="-440256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/>
          <p:nvPr/>
        </p:nvSpPr>
        <p:spPr>
          <a:xfrm>
            <a:off x="126433" y="4272733"/>
            <a:ext cx="608400" cy="60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4" name="Google Shape;24;p4"/>
          <p:cNvSpPr/>
          <p:nvPr/>
        </p:nvSpPr>
        <p:spPr>
          <a:xfrm>
            <a:off x="8288700" y="72633"/>
            <a:ext cx="558400" cy="558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" name="Google Shape;25;p4"/>
          <p:cNvSpPr/>
          <p:nvPr/>
        </p:nvSpPr>
        <p:spPr>
          <a:xfrm>
            <a:off x="5672367" y="6226733"/>
            <a:ext cx="558400" cy="5584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7638337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950967" y="719333"/>
            <a:ext cx="10290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/>
          <p:nvPr/>
        </p:nvSpPr>
        <p:spPr>
          <a:xfrm>
            <a:off x="11654333" y="5429333"/>
            <a:ext cx="388800" cy="388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6" name="Google Shape;36;p6"/>
          <p:cNvSpPr/>
          <p:nvPr/>
        </p:nvSpPr>
        <p:spPr>
          <a:xfrm>
            <a:off x="5420100" y="80367"/>
            <a:ext cx="573200" cy="5732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" name="Google Shape;37;p6"/>
          <p:cNvSpPr/>
          <p:nvPr/>
        </p:nvSpPr>
        <p:spPr>
          <a:xfrm>
            <a:off x="138333" y="3385800"/>
            <a:ext cx="388800" cy="38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1195076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>
            <a:spLocks noGrp="1"/>
          </p:cNvSpPr>
          <p:nvPr>
            <p:ph type="title"/>
          </p:nvPr>
        </p:nvSpPr>
        <p:spPr>
          <a:xfrm>
            <a:off x="3455400" y="1960527"/>
            <a:ext cx="5281200" cy="76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1"/>
          </p:nvPr>
        </p:nvSpPr>
        <p:spPr>
          <a:xfrm>
            <a:off x="3455400" y="2731628"/>
            <a:ext cx="5281200" cy="194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40639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4897336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600" cy="164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6000" cy="49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440256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1219170" lvl="1" indent="-440256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marL="1828754" lvl="2" indent="-440256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marL="2438339" lvl="3" indent="-440256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3047924" lvl="4" indent="-440256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marL="3657509" lvl="5" indent="-440256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marL="4267093" lvl="6" indent="-440256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marL="4876678" lvl="7" indent="-440256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marL="5486263" lvl="8" indent="-440256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6885240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400" cy="8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30479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043955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800" cy="261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56" name="Google Shape;56;p11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800" cy="173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440256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1219170" lvl="1" indent="-440256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marL="1828754" lvl="2" indent="-440256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marL="2438339" lvl="3" indent="-440256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3047924" lvl="4" indent="-440256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marL="3657509" lvl="5" indent="-440256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marL="4267093" lvl="6" indent="-440256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marL="4876678" lvl="7" indent="-440256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marL="5486263" lvl="8" indent="-440256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502392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800" dirty="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604434" y="1196392"/>
            <a:ext cx="10983132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21207" y="448056"/>
            <a:ext cx="6877119" cy="640080"/>
          </a:xfrm>
        </p:spPr>
        <p:txBody>
          <a:bodyPr anchor="b" anchorCtr="0">
            <a:normAutofit/>
          </a:bodyPr>
          <a:lstStyle>
            <a:lvl1pPr>
              <a:defRPr sz="28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9496" y="1435608"/>
            <a:ext cx="4416552" cy="397764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lang="en-US"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marL="0" lvl="0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Click to edit Master text styles</a:t>
            </a:r>
          </a:p>
          <a:p>
            <a:pPr marL="0" lvl="1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Second level</a:t>
            </a:r>
          </a:p>
          <a:p>
            <a:pPr marL="0" lvl="2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Third level</a:t>
            </a:r>
          </a:p>
          <a:p>
            <a:pPr marL="0" lvl="3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Fourth level</a:t>
            </a:r>
          </a:p>
          <a:p>
            <a:pPr marL="0" lvl="4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2"/>
          </p:nvPr>
        </p:nvSpPr>
        <p:spPr>
          <a:xfrm>
            <a:off x="53949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8BEEBAAA-29B5-4AF5-BC5F-7E580C29002D}" type="datetimeFigureOut">
              <a:rPr lang="en-US" smtClean="0"/>
              <a:pPr/>
              <a:t>12/29/2021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8200" y="62039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7192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860EDB8-5305-433F-BE41-D7A86D811DB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83654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3485342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>
            <a:spLocks noGrp="1"/>
          </p:cNvSpPr>
          <p:nvPr>
            <p:ph type="title"/>
          </p:nvPr>
        </p:nvSpPr>
        <p:spPr>
          <a:xfrm>
            <a:off x="950967" y="719333"/>
            <a:ext cx="10290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3">
            <a:hlinkClick r:id="rId2" action="ppaction://hlinksldjump"/>
          </p:cNvPr>
          <p:cNvSpPr txBox="1">
            <a:spLocks noGrp="1"/>
          </p:cNvSpPr>
          <p:nvPr>
            <p:ph type="title" idx="2" hasCustomPrompt="1"/>
          </p:nvPr>
        </p:nvSpPr>
        <p:spPr>
          <a:xfrm>
            <a:off x="950967" y="2383000"/>
            <a:ext cx="1231200" cy="128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6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61" name="Google Shape;61;p13">
            <a:hlinkClick r:id="rId2" action="ppaction://hlinksldjump"/>
          </p:cNvPr>
          <p:cNvSpPr txBox="1">
            <a:spLocks noGrp="1"/>
          </p:cNvSpPr>
          <p:nvPr>
            <p:ph type="title" idx="3"/>
          </p:nvPr>
        </p:nvSpPr>
        <p:spPr>
          <a:xfrm>
            <a:off x="2182113" y="2383000"/>
            <a:ext cx="2246000" cy="58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3">
            <a:hlinkClick r:id="rId2" action="ppaction://hlinksldjump"/>
          </p:cNvPr>
          <p:cNvSpPr txBox="1">
            <a:spLocks noGrp="1"/>
          </p:cNvSpPr>
          <p:nvPr>
            <p:ph type="subTitle" idx="1"/>
          </p:nvPr>
        </p:nvSpPr>
        <p:spPr>
          <a:xfrm>
            <a:off x="2182101" y="2750223"/>
            <a:ext cx="2246000" cy="91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title" idx="4" hasCustomPrompt="1"/>
          </p:nvPr>
        </p:nvSpPr>
        <p:spPr>
          <a:xfrm>
            <a:off x="950967" y="4839633"/>
            <a:ext cx="1231200" cy="128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6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64" name="Google Shape;64;p13"/>
          <p:cNvSpPr txBox="1">
            <a:spLocks noGrp="1"/>
          </p:cNvSpPr>
          <p:nvPr>
            <p:ph type="title" idx="5"/>
          </p:nvPr>
        </p:nvSpPr>
        <p:spPr>
          <a:xfrm>
            <a:off x="2182113" y="4839503"/>
            <a:ext cx="2246000" cy="58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subTitle" idx="6"/>
          </p:nvPr>
        </p:nvSpPr>
        <p:spPr>
          <a:xfrm>
            <a:off x="2182101" y="5206900"/>
            <a:ext cx="2246000" cy="91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3">
            <a:hlinkClick r:id="" action="ppaction://noaction"/>
          </p:cNvPr>
          <p:cNvSpPr txBox="1">
            <a:spLocks noGrp="1"/>
          </p:cNvSpPr>
          <p:nvPr>
            <p:ph type="title" idx="7" hasCustomPrompt="1"/>
          </p:nvPr>
        </p:nvSpPr>
        <p:spPr>
          <a:xfrm>
            <a:off x="4428233" y="2383000"/>
            <a:ext cx="1231200" cy="128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6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67" name="Google Shape;67;p13">
            <a:hlinkClick r:id="" action="ppaction://noaction"/>
          </p:cNvPr>
          <p:cNvSpPr txBox="1">
            <a:spLocks noGrp="1"/>
          </p:cNvSpPr>
          <p:nvPr>
            <p:ph type="title" idx="8"/>
          </p:nvPr>
        </p:nvSpPr>
        <p:spPr>
          <a:xfrm>
            <a:off x="5659369" y="2383000"/>
            <a:ext cx="2246000" cy="58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3">
            <a:hlinkClick r:id="" action="ppaction://noaction"/>
          </p:cNvPr>
          <p:cNvSpPr txBox="1">
            <a:spLocks noGrp="1"/>
          </p:cNvSpPr>
          <p:nvPr>
            <p:ph type="subTitle" idx="9"/>
          </p:nvPr>
        </p:nvSpPr>
        <p:spPr>
          <a:xfrm>
            <a:off x="5659368" y="2750223"/>
            <a:ext cx="2246000" cy="91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title" idx="13" hasCustomPrompt="1"/>
          </p:nvPr>
        </p:nvSpPr>
        <p:spPr>
          <a:xfrm>
            <a:off x="4428233" y="4839633"/>
            <a:ext cx="1231200" cy="128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6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70" name="Google Shape;70;p13"/>
          <p:cNvSpPr txBox="1">
            <a:spLocks noGrp="1"/>
          </p:cNvSpPr>
          <p:nvPr>
            <p:ph type="title" idx="14"/>
          </p:nvPr>
        </p:nvSpPr>
        <p:spPr>
          <a:xfrm>
            <a:off x="5659369" y="4839503"/>
            <a:ext cx="2246000" cy="58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subTitle" idx="15"/>
          </p:nvPr>
        </p:nvSpPr>
        <p:spPr>
          <a:xfrm>
            <a:off x="5659368" y="5206900"/>
            <a:ext cx="2246000" cy="91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3">
            <a:hlinkClick r:id="" action="ppaction://noaction"/>
          </p:cNvPr>
          <p:cNvSpPr txBox="1">
            <a:spLocks noGrp="1"/>
          </p:cNvSpPr>
          <p:nvPr>
            <p:ph type="title" idx="16" hasCustomPrompt="1"/>
          </p:nvPr>
        </p:nvSpPr>
        <p:spPr>
          <a:xfrm>
            <a:off x="7905500" y="2383000"/>
            <a:ext cx="1231200" cy="128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6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73" name="Google Shape;73;p13">
            <a:hlinkClick r:id="" action="ppaction://noaction"/>
          </p:cNvPr>
          <p:cNvSpPr txBox="1">
            <a:spLocks noGrp="1"/>
          </p:cNvSpPr>
          <p:nvPr>
            <p:ph type="title" idx="17"/>
          </p:nvPr>
        </p:nvSpPr>
        <p:spPr>
          <a:xfrm>
            <a:off x="9136600" y="2383000"/>
            <a:ext cx="2246000" cy="58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3">
            <a:hlinkClick r:id="" action="ppaction://noaction"/>
          </p:cNvPr>
          <p:cNvSpPr txBox="1">
            <a:spLocks noGrp="1"/>
          </p:cNvSpPr>
          <p:nvPr>
            <p:ph type="subTitle" idx="18"/>
          </p:nvPr>
        </p:nvSpPr>
        <p:spPr>
          <a:xfrm>
            <a:off x="9136608" y="2750223"/>
            <a:ext cx="2246000" cy="91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3"/>
          <p:cNvSpPr txBox="1">
            <a:spLocks noGrp="1"/>
          </p:cNvSpPr>
          <p:nvPr>
            <p:ph type="title" idx="19" hasCustomPrompt="1"/>
          </p:nvPr>
        </p:nvSpPr>
        <p:spPr>
          <a:xfrm>
            <a:off x="7905500" y="4839633"/>
            <a:ext cx="1231200" cy="128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6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76" name="Google Shape;76;p13"/>
          <p:cNvSpPr txBox="1">
            <a:spLocks noGrp="1"/>
          </p:cNvSpPr>
          <p:nvPr>
            <p:ph type="title" idx="20"/>
          </p:nvPr>
        </p:nvSpPr>
        <p:spPr>
          <a:xfrm>
            <a:off x="9136600" y="4839503"/>
            <a:ext cx="2246000" cy="58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subTitle" idx="21"/>
          </p:nvPr>
        </p:nvSpPr>
        <p:spPr>
          <a:xfrm>
            <a:off x="9136608" y="5206900"/>
            <a:ext cx="2246000" cy="91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4998142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2"/>
          <p:cNvSpPr txBox="1">
            <a:spLocks noGrp="1"/>
          </p:cNvSpPr>
          <p:nvPr>
            <p:ph type="title"/>
          </p:nvPr>
        </p:nvSpPr>
        <p:spPr>
          <a:xfrm>
            <a:off x="950967" y="719333"/>
            <a:ext cx="10290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22"/>
          <p:cNvSpPr/>
          <p:nvPr/>
        </p:nvSpPr>
        <p:spPr>
          <a:xfrm>
            <a:off x="11310233" y="3850733"/>
            <a:ext cx="608400" cy="608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0" name="Google Shape;130;p22"/>
          <p:cNvSpPr/>
          <p:nvPr/>
        </p:nvSpPr>
        <p:spPr>
          <a:xfrm>
            <a:off x="152900" y="2781867"/>
            <a:ext cx="558400" cy="5584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1" name="Google Shape;131;p22"/>
          <p:cNvSpPr/>
          <p:nvPr/>
        </p:nvSpPr>
        <p:spPr>
          <a:xfrm>
            <a:off x="9986433" y="231333"/>
            <a:ext cx="558400" cy="5584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47745483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 only 3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3"/>
          <p:cNvSpPr txBox="1">
            <a:spLocks noGrp="1"/>
          </p:cNvSpPr>
          <p:nvPr>
            <p:ph type="title"/>
          </p:nvPr>
        </p:nvSpPr>
        <p:spPr>
          <a:xfrm>
            <a:off x="950967" y="719333"/>
            <a:ext cx="10290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23"/>
          <p:cNvSpPr/>
          <p:nvPr/>
        </p:nvSpPr>
        <p:spPr>
          <a:xfrm>
            <a:off x="11339967" y="1251800"/>
            <a:ext cx="410400" cy="410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5" name="Google Shape;135;p23"/>
          <p:cNvSpPr/>
          <p:nvPr/>
        </p:nvSpPr>
        <p:spPr>
          <a:xfrm>
            <a:off x="3516600" y="103300"/>
            <a:ext cx="558400" cy="5584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6" name="Google Shape;136;p23"/>
          <p:cNvSpPr/>
          <p:nvPr/>
        </p:nvSpPr>
        <p:spPr>
          <a:xfrm>
            <a:off x="308567" y="5121900"/>
            <a:ext cx="558400" cy="558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426293640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7786639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ackground 2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5"/>
          <p:cNvSpPr/>
          <p:nvPr/>
        </p:nvSpPr>
        <p:spPr>
          <a:xfrm>
            <a:off x="11365533" y="1642700"/>
            <a:ext cx="1450800" cy="1450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0" name="Google Shape;140;p25"/>
          <p:cNvSpPr/>
          <p:nvPr/>
        </p:nvSpPr>
        <p:spPr>
          <a:xfrm>
            <a:off x="-575767" y="5135100"/>
            <a:ext cx="1450800" cy="14504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1" name="Google Shape;141;p25"/>
          <p:cNvSpPr/>
          <p:nvPr/>
        </p:nvSpPr>
        <p:spPr>
          <a:xfrm>
            <a:off x="1818067" y="112233"/>
            <a:ext cx="558400" cy="5584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73280039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Background 3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6"/>
          <p:cNvSpPr/>
          <p:nvPr/>
        </p:nvSpPr>
        <p:spPr>
          <a:xfrm>
            <a:off x="902600" y="201533"/>
            <a:ext cx="1035600" cy="1035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4" name="Google Shape;144;p26"/>
          <p:cNvSpPr/>
          <p:nvPr/>
        </p:nvSpPr>
        <p:spPr>
          <a:xfrm>
            <a:off x="3186967" y="5724167"/>
            <a:ext cx="2135600" cy="2136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5" name="Google Shape;145;p26"/>
          <p:cNvSpPr/>
          <p:nvPr/>
        </p:nvSpPr>
        <p:spPr>
          <a:xfrm>
            <a:off x="10707633" y="1676333"/>
            <a:ext cx="1216000" cy="1216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29258473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Background 4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7"/>
          <p:cNvSpPr/>
          <p:nvPr/>
        </p:nvSpPr>
        <p:spPr>
          <a:xfrm>
            <a:off x="10053200" y="4714067"/>
            <a:ext cx="1287600" cy="1287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8" name="Google Shape;148;p27"/>
          <p:cNvSpPr/>
          <p:nvPr/>
        </p:nvSpPr>
        <p:spPr>
          <a:xfrm>
            <a:off x="8365500" y="-508933"/>
            <a:ext cx="2196800" cy="21968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9" name="Google Shape;149;p27"/>
          <p:cNvSpPr/>
          <p:nvPr/>
        </p:nvSpPr>
        <p:spPr>
          <a:xfrm>
            <a:off x="-297467" y="4672867"/>
            <a:ext cx="1950800" cy="19508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0" name="Google Shape;150;p27"/>
          <p:cNvSpPr/>
          <p:nvPr/>
        </p:nvSpPr>
        <p:spPr>
          <a:xfrm>
            <a:off x="789500" y="438633"/>
            <a:ext cx="813200" cy="813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87668170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A2046-DC94-43A1-9021-995DB931818C}" type="datetimeFigureOut">
              <a:rPr lang="en-ID" smtClean="0"/>
              <a:t>29/12/2021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55724D-24C8-4BA8-9FB8-6B0142E7A14F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08619705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A2046-DC94-43A1-9021-995DB931818C}" type="datetimeFigureOut">
              <a:rPr lang="en-ID" smtClean="0"/>
              <a:t>29/12/2021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E555724D-24C8-4BA8-9FB8-6B0142E7A14F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1227994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254951" y="262784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0" name="Rectangle 9"/>
          <p:cNvSpPr/>
          <p:nvPr userDrawn="1"/>
        </p:nvSpPr>
        <p:spPr bwMode="blackWhite">
          <a:xfrm>
            <a:off x="254950" y="262784"/>
            <a:ext cx="11682101" cy="2072643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1208" y="1536192"/>
            <a:ext cx="6876288" cy="640080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539496" y="2560320"/>
            <a:ext cx="9445752" cy="397764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marL="0" lvl="0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Click to edit Master text styles</a:t>
            </a:r>
          </a:p>
          <a:p>
            <a:pPr marL="0" lvl="1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Second level</a:t>
            </a:r>
          </a:p>
          <a:p>
            <a:pPr marL="0" lvl="2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Third level</a:t>
            </a:r>
          </a:p>
          <a:p>
            <a:pPr marL="0" lvl="3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Fourth level</a:t>
            </a:r>
          </a:p>
          <a:p>
            <a:pPr marL="0" lvl="4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565553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A2046-DC94-43A1-9021-995DB931818C}" type="datetimeFigureOut">
              <a:rPr lang="en-ID" smtClean="0"/>
              <a:t>29/12/2021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55724D-24C8-4BA8-9FB8-6B0142E7A14F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63456956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A2046-DC94-43A1-9021-995DB931818C}" type="datetimeFigureOut">
              <a:rPr lang="en-ID" smtClean="0"/>
              <a:t>29/12/2021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55724D-24C8-4BA8-9FB8-6B0142E7A14F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78953431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A2046-DC94-43A1-9021-995DB931818C}" type="datetimeFigureOut">
              <a:rPr lang="en-ID" smtClean="0"/>
              <a:t>29/12/2021</a:t>
            </a:fld>
            <a:endParaRPr lang="en-ID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55724D-24C8-4BA8-9FB8-6B0142E7A14F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6897944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A2046-DC94-43A1-9021-995DB931818C}" type="datetimeFigureOut">
              <a:rPr lang="en-ID" smtClean="0"/>
              <a:t>29/12/2021</a:t>
            </a:fld>
            <a:endParaRPr lang="en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55724D-24C8-4BA8-9FB8-6B0142E7A14F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90194499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A2046-DC94-43A1-9021-995DB931818C}" type="datetimeFigureOut">
              <a:rPr lang="en-ID" smtClean="0"/>
              <a:t>29/12/2021</a:t>
            </a:fld>
            <a:endParaRPr lang="en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55724D-24C8-4BA8-9FB8-6B0142E7A14F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50351555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A2046-DC94-43A1-9021-995DB931818C}" type="datetimeFigureOut">
              <a:rPr lang="en-ID" smtClean="0"/>
              <a:t>29/12/2021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55724D-24C8-4BA8-9FB8-6B0142E7A14F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48055171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A2046-DC94-43A1-9021-995DB931818C}" type="datetimeFigureOut">
              <a:rPr lang="en-ID" smtClean="0"/>
              <a:t>29/12/2021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55724D-24C8-4BA8-9FB8-6B0142E7A14F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00960068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A2046-DC94-43A1-9021-995DB931818C}" type="datetimeFigureOut">
              <a:rPr lang="en-ID" smtClean="0"/>
              <a:t>29/12/2021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55724D-24C8-4BA8-9FB8-6B0142E7A14F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46238000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A2046-DC94-43A1-9021-995DB931818C}" type="datetimeFigureOut">
              <a:rPr lang="en-ID" smtClean="0"/>
              <a:t>29/12/2021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55724D-24C8-4BA8-9FB8-6B0142E7A14F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96796339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A2046-DC94-43A1-9021-995DB931818C}" type="datetimeFigureOut">
              <a:rPr lang="en-ID" smtClean="0"/>
              <a:t>29/12/2021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55724D-24C8-4BA8-9FB8-6B0142E7A14F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8572253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3308967" y="1775267"/>
            <a:ext cx="5574000" cy="232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6933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6933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6933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6933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6933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6933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6933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6933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4446667" y="4343401"/>
            <a:ext cx="3298400" cy="63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67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0915861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A2046-DC94-43A1-9021-995DB931818C}" type="datetimeFigureOut">
              <a:rPr lang="en-ID" smtClean="0"/>
              <a:t>29/12/2021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55724D-24C8-4BA8-9FB8-6B0142E7A14F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66436638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A2046-DC94-43A1-9021-995DB931818C}" type="datetimeFigureOut">
              <a:rPr lang="en-ID" smtClean="0"/>
              <a:t>29/12/2021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55724D-24C8-4BA8-9FB8-6B0142E7A14F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68879770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A2046-DC94-43A1-9021-995DB931818C}" type="datetimeFigureOut">
              <a:rPr lang="en-ID" smtClean="0"/>
              <a:t>29/12/2021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55724D-24C8-4BA8-9FB8-6B0142E7A14F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3368350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A2046-DC94-43A1-9021-995DB931818C}" type="datetimeFigureOut">
              <a:rPr lang="en-ID" smtClean="0"/>
              <a:t>29/12/2021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55724D-24C8-4BA8-9FB8-6B0142E7A14F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82801558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A2046-DC94-43A1-9021-995DB931818C}" type="datetimeFigureOut">
              <a:rPr lang="en-ID" smtClean="0"/>
              <a:t>29/12/2021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55724D-24C8-4BA8-9FB8-6B0142E7A14F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93652410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© Templateswise.com - Smartphone PowerPoint templa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Freeform 25"/>
          <p:cNvSpPr>
            <a:spLocks/>
          </p:cNvSpPr>
          <p:nvPr userDrawn="1"/>
        </p:nvSpPr>
        <p:spPr bwMode="auto">
          <a:xfrm>
            <a:off x="0" y="0"/>
            <a:ext cx="12192000" cy="4851400"/>
          </a:xfrm>
          <a:custGeom>
            <a:avLst/>
            <a:gdLst>
              <a:gd name="T0" fmla="*/ 11520 w 11520"/>
              <a:gd name="T1" fmla="*/ 0 h 4585"/>
              <a:gd name="T2" fmla="*/ 11520 w 11520"/>
              <a:gd name="T3" fmla="*/ 4078 h 4585"/>
              <a:gd name="T4" fmla="*/ 0 w 11520"/>
              <a:gd name="T5" fmla="*/ 4585 h 4585"/>
              <a:gd name="T6" fmla="*/ 0 w 11520"/>
              <a:gd name="T7" fmla="*/ 0 h 4585"/>
              <a:gd name="T8" fmla="*/ 11520 w 11520"/>
              <a:gd name="T9" fmla="*/ 0 h 45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520" h="4585">
                <a:moveTo>
                  <a:pt x="11520" y="0"/>
                </a:moveTo>
                <a:lnTo>
                  <a:pt x="11520" y="4078"/>
                </a:lnTo>
                <a:lnTo>
                  <a:pt x="0" y="4585"/>
                </a:lnTo>
                <a:lnTo>
                  <a:pt x="0" y="0"/>
                </a:lnTo>
                <a:lnTo>
                  <a:pt x="11520" y="0"/>
                </a:lnTo>
                <a:close/>
              </a:path>
            </a:pathLst>
          </a:custGeom>
          <a:solidFill>
            <a:srgbClr val="646D7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314123" y="1892830"/>
            <a:ext cx="6158475" cy="1344149"/>
          </a:xfrm>
        </p:spPr>
        <p:txBody>
          <a:bodyPr>
            <a:normAutofit/>
          </a:bodyPr>
          <a:lstStyle>
            <a:lvl1pPr algn="l">
              <a:defRPr sz="6667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Smartphone</a:t>
            </a:r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FF30096-E2FA-4C53-8FFA-C198FACBBC31}" type="datetimeFigureOut">
              <a:rPr lang="en-US" smtClean="0"/>
              <a:pPr/>
              <a:t>12/29/2021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E6EB2CE-F8EE-47A0-A8D1-750600A2965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13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5327917" y="2958076"/>
            <a:ext cx="6142993" cy="603249"/>
          </a:xfrm>
        </p:spPr>
        <p:txBody>
          <a:bodyPr anchor="ctr">
            <a:noAutofit/>
          </a:bodyPr>
          <a:lstStyle>
            <a:lvl1pPr marL="0" indent="0" algn="l">
              <a:buNone/>
              <a:defRPr sz="2667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PowerPoint template</a:t>
            </a:r>
          </a:p>
        </p:txBody>
      </p:sp>
      <p:grpSp>
        <p:nvGrpSpPr>
          <p:cNvPr id="9" name="Group 4"/>
          <p:cNvGrpSpPr>
            <a:grpSpLocks noChangeAspect="1"/>
          </p:cNvGrpSpPr>
          <p:nvPr userDrawn="1"/>
        </p:nvGrpSpPr>
        <p:grpSpPr bwMode="auto">
          <a:xfrm>
            <a:off x="5414864" y="3906608"/>
            <a:ext cx="3558117" cy="1020233"/>
            <a:chOff x="2474" y="1891"/>
            <a:chExt cx="1681" cy="482"/>
          </a:xfrm>
        </p:grpSpPr>
        <p:sp>
          <p:nvSpPr>
            <p:cNvPr id="22" name="Freeform 6"/>
            <p:cNvSpPr>
              <a:spLocks/>
            </p:cNvSpPr>
            <p:nvPr userDrawn="1"/>
          </p:nvSpPr>
          <p:spPr bwMode="auto">
            <a:xfrm>
              <a:off x="3074" y="1891"/>
              <a:ext cx="482" cy="482"/>
            </a:xfrm>
            <a:custGeom>
              <a:avLst/>
              <a:gdLst>
                <a:gd name="T0" fmla="*/ 963 w 964"/>
                <a:gd name="T1" fmla="*/ 507 h 964"/>
                <a:gd name="T2" fmla="*/ 954 w 964"/>
                <a:gd name="T3" fmla="*/ 579 h 964"/>
                <a:gd name="T4" fmla="*/ 934 w 964"/>
                <a:gd name="T5" fmla="*/ 647 h 964"/>
                <a:gd name="T6" fmla="*/ 906 w 964"/>
                <a:gd name="T7" fmla="*/ 712 h 964"/>
                <a:gd name="T8" fmla="*/ 868 w 964"/>
                <a:gd name="T9" fmla="*/ 770 h 964"/>
                <a:gd name="T10" fmla="*/ 823 w 964"/>
                <a:gd name="T11" fmla="*/ 822 h 964"/>
                <a:gd name="T12" fmla="*/ 771 w 964"/>
                <a:gd name="T13" fmla="*/ 868 h 964"/>
                <a:gd name="T14" fmla="*/ 712 w 964"/>
                <a:gd name="T15" fmla="*/ 905 h 964"/>
                <a:gd name="T16" fmla="*/ 647 w 964"/>
                <a:gd name="T17" fmla="*/ 934 h 964"/>
                <a:gd name="T18" fmla="*/ 580 w 964"/>
                <a:gd name="T19" fmla="*/ 954 h 964"/>
                <a:gd name="T20" fmla="*/ 507 w 964"/>
                <a:gd name="T21" fmla="*/ 963 h 964"/>
                <a:gd name="T22" fmla="*/ 457 w 964"/>
                <a:gd name="T23" fmla="*/ 963 h 964"/>
                <a:gd name="T24" fmla="*/ 385 w 964"/>
                <a:gd name="T25" fmla="*/ 954 h 964"/>
                <a:gd name="T26" fmla="*/ 317 w 964"/>
                <a:gd name="T27" fmla="*/ 934 h 964"/>
                <a:gd name="T28" fmla="*/ 252 w 964"/>
                <a:gd name="T29" fmla="*/ 905 h 964"/>
                <a:gd name="T30" fmla="*/ 194 w 964"/>
                <a:gd name="T31" fmla="*/ 868 h 964"/>
                <a:gd name="T32" fmla="*/ 142 w 964"/>
                <a:gd name="T33" fmla="*/ 822 h 964"/>
                <a:gd name="T34" fmla="*/ 96 w 964"/>
                <a:gd name="T35" fmla="*/ 770 h 964"/>
                <a:gd name="T36" fmla="*/ 59 w 964"/>
                <a:gd name="T37" fmla="*/ 712 h 964"/>
                <a:gd name="T38" fmla="*/ 29 w 964"/>
                <a:gd name="T39" fmla="*/ 647 h 964"/>
                <a:gd name="T40" fmla="*/ 10 w 964"/>
                <a:gd name="T41" fmla="*/ 579 h 964"/>
                <a:gd name="T42" fmla="*/ 1 w 964"/>
                <a:gd name="T43" fmla="*/ 507 h 964"/>
                <a:gd name="T44" fmla="*/ 1 w 964"/>
                <a:gd name="T45" fmla="*/ 457 h 964"/>
                <a:gd name="T46" fmla="*/ 10 w 964"/>
                <a:gd name="T47" fmla="*/ 384 h 964"/>
                <a:gd name="T48" fmla="*/ 29 w 964"/>
                <a:gd name="T49" fmla="*/ 316 h 964"/>
                <a:gd name="T50" fmla="*/ 59 w 964"/>
                <a:gd name="T51" fmla="*/ 252 h 964"/>
                <a:gd name="T52" fmla="*/ 96 w 964"/>
                <a:gd name="T53" fmla="*/ 193 h 964"/>
                <a:gd name="T54" fmla="*/ 142 w 964"/>
                <a:gd name="T55" fmla="*/ 141 h 964"/>
                <a:gd name="T56" fmla="*/ 194 w 964"/>
                <a:gd name="T57" fmla="*/ 95 h 964"/>
                <a:gd name="T58" fmla="*/ 252 w 964"/>
                <a:gd name="T59" fmla="*/ 58 h 964"/>
                <a:gd name="T60" fmla="*/ 317 w 964"/>
                <a:gd name="T61" fmla="*/ 29 h 964"/>
                <a:gd name="T62" fmla="*/ 385 w 964"/>
                <a:gd name="T63" fmla="*/ 10 h 964"/>
                <a:gd name="T64" fmla="*/ 457 w 964"/>
                <a:gd name="T65" fmla="*/ 1 h 964"/>
                <a:gd name="T66" fmla="*/ 507 w 964"/>
                <a:gd name="T67" fmla="*/ 1 h 964"/>
                <a:gd name="T68" fmla="*/ 580 w 964"/>
                <a:gd name="T69" fmla="*/ 10 h 964"/>
                <a:gd name="T70" fmla="*/ 647 w 964"/>
                <a:gd name="T71" fmla="*/ 29 h 964"/>
                <a:gd name="T72" fmla="*/ 712 w 964"/>
                <a:gd name="T73" fmla="*/ 58 h 964"/>
                <a:gd name="T74" fmla="*/ 771 w 964"/>
                <a:gd name="T75" fmla="*/ 95 h 964"/>
                <a:gd name="T76" fmla="*/ 823 w 964"/>
                <a:gd name="T77" fmla="*/ 141 h 964"/>
                <a:gd name="T78" fmla="*/ 868 w 964"/>
                <a:gd name="T79" fmla="*/ 193 h 964"/>
                <a:gd name="T80" fmla="*/ 906 w 964"/>
                <a:gd name="T81" fmla="*/ 252 h 964"/>
                <a:gd name="T82" fmla="*/ 934 w 964"/>
                <a:gd name="T83" fmla="*/ 316 h 964"/>
                <a:gd name="T84" fmla="*/ 954 w 964"/>
                <a:gd name="T85" fmla="*/ 384 h 964"/>
                <a:gd name="T86" fmla="*/ 963 w 964"/>
                <a:gd name="T87" fmla="*/ 457 h 9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964" h="964">
                  <a:moveTo>
                    <a:pt x="964" y="482"/>
                  </a:moveTo>
                  <a:lnTo>
                    <a:pt x="964" y="482"/>
                  </a:lnTo>
                  <a:lnTo>
                    <a:pt x="963" y="507"/>
                  </a:lnTo>
                  <a:lnTo>
                    <a:pt x="961" y="531"/>
                  </a:lnTo>
                  <a:lnTo>
                    <a:pt x="959" y="555"/>
                  </a:lnTo>
                  <a:lnTo>
                    <a:pt x="954" y="579"/>
                  </a:lnTo>
                  <a:lnTo>
                    <a:pt x="948" y="602"/>
                  </a:lnTo>
                  <a:lnTo>
                    <a:pt x="942" y="625"/>
                  </a:lnTo>
                  <a:lnTo>
                    <a:pt x="934" y="647"/>
                  </a:lnTo>
                  <a:lnTo>
                    <a:pt x="926" y="669"/>
                  </a:lnTo>
                  <a:lnTo>
                    <a:pt x="916" y="691"/>
                  </a:lnTo>
                  <a:lnTo>
                    <a:pt x="906" y="712"/>
                  </a:lnTo>
                  <a:lnTo>
                    <a:pt x="894" y="731"/>
                  </a:lnTo>
                  <a:lnTo>
                    <a:pt x="881" y="751"/>
                  </a:lnTo>
                  <a:lnTo>
                    <a:pt x="868" y="770"/>
                  </a:lnTo>
                  <a:lnTo>
                    <a:pt x="854" y="789"/>
                  </a:lnTo>
                  <a:lnTo>
                    <a:pt x="839" y="806"/>
                  </a:lnTo>
                  <a:lnTo>
                    <a:pt x="823" y="822"/>
                  </a:lnTo>
                  <a:lnTo>
                    <a:pt x="806" y="838"/>
                  </a:lnTo>
                  <a:lnTo>
                    <a:pt x="788" y="853"/>
                  </a:lnTo>
                  <a:lnTo>
                    <a:pt x="771" y="868"/>
                  </a:lnTo>
                  <a:lnTo>
                    <a:pt x="751" y="881"/>
                  </a:lnTo>
                  <a:lnTo>
                    <a:pt x="732" y="894"/>
                  </a:lnTo>
                  <a:lnTo>
                    <a:pt x="712" y="905"/>
                  </a:lnTo>
                  <a:lnTo>
                    <a:pt x="691" y="917"/>
                  </a:lnTo>
                  <a:lnTo>
                    <a:pt x="669" y="926"/>
                  </a:lnTo>
                  <a:lnTo>
                    <a:pt x="647" y="934"/>
                  </a:lnTo>
                  <a:lnTo>
                    <a:pt x="626" y="942"/>
                  </a:lnTo>
                  <a:lnTo>
                    <a:pt x="603" y="949"/>
                  </a:lnTo>
                  <a:lnTo>
                    <a:pt x="580" y="954"/>
                  </a:lnTo>
                  <a:lnTo>
                    <a:pt x="555" y="958"/>
                  </a:lnTo>
                  <a:lnTo>
                    <a:pt x="531" y="962"/>
                  </a:lnTo>
                  <a:lnTo>
                    <a:pt x="507" y="963"/>
                  </a:lnTo>
                  <a:lnTo>
                    <a:pt x="482" y="964"/>
                  </a:lnTo>
                  <a:lnTo>
                    <a:pt x="482" y="964"/>
                  </a:lnTo>
                  <a:lnTo>
                    <a:pt x="457" y="963"/>
                  </a:lnTo>
                  <a:lnTo>
                    <a:pt x="433" y="962"/>
                  </a:lnTo>
                  <a:lnTo>
                    <a:pt x="409" y="958"/>
                  </a:lnTo>
                  <a:lnTo>
                    <a:pt x="385" y="954"/>
                  </a:lnTo>
                  <a:lnTo>
                    <a:pt x="362" y="949"/>
                  </a:lnTo>
                  <a:lnTo>
                    <a:pt x="339" y="942"/>
                  </a:lnTo>
                  <a:lnTo>
                    <a:pt x="317" y="934"/>
                  </a:lnTo>
                  <a:lnTo>
                    <a:pt x="295" y="926"/>
                  </a:lnTo>
                  <a:lnTo>
                    <a:pt x="273" y="917"/>
                  </a:lnTo>
                  <a:lnTo>
                    <a:pt x="252" y="905"/>
                  </a:lnTo>
                  <a:lnTo>
                    <a:pt x="232" y="894"/>
                  </a:lnTo>
                  <a:lnTo>
                    <a:pt x="212" y="881"/>
                  </a:lnTo>
                  <a:lnTo>
                    <a:pt x="194" y="868"/>
                  </a:lnTo>
                  <a:lnTo>
                    <a:pt x="175" y="853"/>
                  </a:lnTo>
                  <a:lnTo>
                    <a:pt x="158" y="838"/>
                  </a:lnTo>
                  <a:lnTo>
                    <a:pt x="142" y="822"/>
                  </a:lnTo>
                  <a:lnTo>
                    <a:pt x="126" y="806"/>
                  </a:lnTo>
                  <a:lnTo>
                    <a:pt x="111" y="789"/>
                  </a:lnTo>
                  <a:lnTo>
                    <a:pt x="96" y="770"/>
                  </a:lnTo>
                  <a:lnTo>
                    <a:pt x="83" y="751"/>
                  </a:lnTo>
                  <a:lnTo>
                    <a:pt x="70" y="731"/>
                  </a:lnTo>
                  <a:lnTo>
                    <a:pt x="59" y="712"/>
                  </a:lnTo>
                  <a:lnTo>
                    <a:pt x="47" y="691"/>
                  </a:lnTo>
                  <a:lnTo>
                    <a:pt x="38" y="669"/>
                  </a:lnTo>
                  <a:lnTo>
                    <a:pt x="29" y="647"/>
                  </a:lnTo>
                  <a:lnTo>
                    <a:pt x="22" y="625"/>
                  </a:lnTo>
                  <a:lnTo>
                    <a:pt x="15" y="602"/>
                  </a:lnTo>
                  <a:lnTo>
                    <a:pt x="10" y="579"/>
                  </a:lnTo>
                  <a:lnTo>
                    <a:pt x="6" y="555"/>
                  </a:lnTo>
                  <a:lnTo>
                    <a:pt x="2" y="531"/>
                  </a:lnTo>
                  <a:lnTo>
                    <a:pt x="1" y="507"/>
                  </a:lnTo>
                  <a:lnTo>
                    <a:pt x="0" y="482"/>
                  </a:lnTo>
                  <a:lnTo>
                    <a:pt x="0" y="482"/>
                  </a:lnTo>
                  <a:lnTo>
                    <a:pt x="1" y="457"/>
                  </a:lnTo>
                  <a:lnTo>
                    <a:pt x="2" y="433"/>
                  </a:lnTo>
                  <a:lnTo>
                    <a:pt x="6" y="409"/>
                  </a:lnTo>
                  <a:lnTo>
                    <a:pt x="10" y="384"/>
                  </a:lnTo>
                  <a:lnTo>
                    <a:pt x="15" y="361"/>
                  </a:lnTo>
                  <a:lnTo>
                    <a:pt x="22" y="338"/>
                  </a:lnTo>
                  <a:lnTo>
                    <a:pt x="29" y="316"/>
                  </a:lnTo>
                  <a:lnTo>
                    <a:pt x="38" y="295"/>
                  </a:lnTo>
                  <a:lnTo>
                    <a:pt x="47" y="273"/>
                  </a:lnTo>
                  <a:lnTo>
                    <a:pt x="59" y="252"/>
                  </a:lnTo>
                  <a:lnTo>
                    <a:pt x="70" y="232"/>
                  </a:lnTo>
                  <a:lnTo>
                    <a:pt x="83" y="213"/>
                  </a:lnTo>
                  <a:lnTo>
                    <a:pt x="96" y="193"/>
                  </a:lnTo>
                  <a:lnTo>
                    <a:pt x="111" y="176"/>
                  </a:lnTo>
                  <a:lnTo>
                    <a:pt x="126" y="157"/>
                  </a:lnTo>
                  <a:lnTo>
                    <a:pt x="142" y="141"/>
                  </a:lnTo>
                  <a:lnTo>
                    <a:pt x="158" y="125"/>
                  </a:lnTo>
                  <a:lnTo>
                    <a:pt x="175" y="110"/>
                  </a:lnTo>
                  <a:lnTo>
                    <a:pt x="194" y="95"/>
                  </a:lnTo>
                  <a:lnTo>
                    <a:pt x="212" y="82"/>
                  </a:lnTo>
                  <a:lnTo>
                    <a:pt x="232" y="70"/>
                  </a:lnTo>
                  <a:lnTo>
                    <a:pt x="252" y="58"/>
                  </a:lnTo>
                  <a:lnTo>
                    <a:pt x="273" y="48"/>
                  </a:lnTo>
                  <a:lnTo>
                    <a:pt x="295" y="38"/>
                  </a:lnTo>
                  <a:lnTo>
                    <a:pt x="317" y="29"/>
                  </a:lnTo>
                  <a:lnTo>
                    <a:pt x="339" y="21"/>
                  </a:lnTo>
                  <a:lnTo>
                    <a:pt x="362" y="16"/>
                  </a:lnTo>
                  <a:lnTo>
                    <a:pt x="385" y="10"/>
                  </a:lnTo>
                  <a:lnTo>
                    <a:pt x="409" y="5"/>
                  </a:lnTo>
                  <a:lnTo>
                    <a:pt x="433" y="3"/>
                  </a:lnTo>
                  <a:lnTo>
                    <a:pt x="457" y="1"/>
                  </a:lnTo>
                  <a:lnTo>
                    <a:pt x="482" y="0"/>
                  </a:lnTo>
                  <a:lnTo>
                    <a:pt x="482" y="0"/>
                  </a:lnTo>
                  <a:lnTo>
                    <a:pt x="507" y="1"/>
                  </a:lnTo>
                  <a:lnTo>
                    <a:pt x="531" y="3"/>
                  </a:lnTo>
                  <a:lnTo>
                    <a:pt x="555" y="5"/>
                  </a:lnTo>
                  <a:lnTo>
                    <a:pt x="580" y="10"/>
                  </a:lnTo>
                  <a:lnTo>
                    <a:pt x="603" y="16"/>
                  </a:lnTo>
                  <a:lnTo>
                    <a:pt x="626" y="21"/>
                  </a:lnTo>
                  <a:lnTo>
                    <a:pt x="647" y="29"/>
                  </a:lnTo>
                  <a:lnTo>
                    <a:pt x="669" y="38"/>
                  </a:lnTo>
                  <a:lnTo>
                    <a:pt x="691" y="48"/>
                  </a:lnTo>
                  <a:lnTo>
                    <a:pt x="712" y="58"/>
                  </a:lnTo>
                  <a:lnTo>
                    <a:pt x="732" y="70"/>
                  </a:lnTo>
                  <a:lnTo>
                    <a:pt x="751" y="82"/>
                  </a:lnTo>
                  <a:lnTo>
                    <a:pt x="771" y="95"/>
                  </a:lnTo>
                  <a:lnTo>
                    <a:pt x="788" y="110"/>
                  </a:lnTo>
                  <a:lnTo>
                    <a:pt x="806" y="125"/>
                  </a:lnTo>
                  <a:lnTo>
                    <a:pt x="823" y="141"/>
                  </a:lnTo>
                  <a:lnTo>
                    <a:pt x="839" y="157"/>
                  </a:lnTo>
                  <a:lnTo>
                    <a:pt x="854" y="176"/>
                  </a:lnTo>
                  <a:lnTo>
                    <a:pt x="868" y="193"/>
                  </a:lnTo>
                  <a:lnTo>
                    <a:pt x="881" y="213"/>
                  </a:lnTo>
                  <a:lnTo>
                    <a:pt x="894" y="232"/>
                  </a:lnTo>
                  <a:lnTo>
                    <a:pt x="906" y="252"/>
                  </a:lnTo>
                  <a:lnTo>
                    <a:pt x="916" y="273"/>
                  </a:lnTo>
                  <a:lnTo>
                    <a:pt x="926" y="295"/>
                  </a:lnTo>
                  <a:lnTo>
                    <a:pt x="934" y="316"/>
                  </a:lnTo>
                  <a:lnTo>
                    <a:pt x="942" y="338"/>
                  </a:lnTo>
                  <a:lnTo>
                    <a:pt x="948" y="361"/>
                  </a:lnTo>
                  <a:lnTo>
                    <a:pt x="954" y="384"/>
                  </a:lnTo>
                  <a:lnTo>
                    <a:pt x="959" y="409"/>
                  </a:lnTo>
                  <a:lnTo>
                    <a:pt x="961" y="433"/>
                  </a:lnTo>
                  <a:lnTo>
                    <a:pt x="963" y="457"/>
                  </a:lnTo>
                  <a:lnTo>
                    <a:pt x="964" y="482"/>
                  </a:lnTo>
                  <a:lnTo>
                    <a:pt x="964" y="482"/>
                  </a:lnTo>
                  <a:close/>
                </a:path>
              </a:pathLst>
            </a:custGeom>
            <a:solidFill>
              <a:srgbClr val="FFCE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3" name="Freeform 7"/>
            <p:cNvSpPr>
              <a:spLocks/>
            </p:cNvSpPr>
            <p:nvPr userDrawn="1"/>
          </p:nvSpPr>
          <p:spPr bwMode="auto">
            <a:xfrm>
              <a:off x="2474" y="1891"/>
              <a:ext cx="481" cy="482"/>
            </a:xfrm>
            <a:custGeom>
              <a:avLst/>
              <a:gdLst>
                <a:gd name="T0" fmla="*/ 963 w 963"/>
                <a:gd name="T1" fmla="*/ 507 h 964"/>
                <a:gd name="T2" fmla="*/ 954 w 963"/>
                <a:gd name="T3" fmla="*/ 579 h 964"/>
                <a:gd name="T4" fmla="*/ 934 w 963"/>
                <a:gd name="T5" fmla="*/ 647 h 964"/>
                <a:gd name="T6" fmla="*/ 905 w 963"/>
                <a:gd name="T7" fmla="*/ 712 h 964"/>
                <a:gd name="T8" fmla="*/ 867 w 963"/>
                <a:gd name="T9" fmla="*/ 770 h 964"/>
                <a:gd name="T10" fmla="*/ 822 w 963"/>
                <a:gd name="T11" fmla="*/ 822 h 964"/>
                <a:gd name="T12" fmla="*/ 769 w 963"/>
                <a:gd name="T13" fmla="*/ 868 h 964"/>
                <a:gd name="T14" fmla="*/ 711 w 963"/>
                <a:gd name="T15" fmla="*/ 905 h 964"/>
                <a:gd name="T16" fmla="*/ 647 w 963"/>
                <a:gd name="T17" fmla="*/ 934 h 964"/>
                <a:gd name="T18" fmla="*/ 578 w 963"/>
                <a:gd name="T19" fmla="*/ 954 h 964"/>
                <a:gd name="T20" fmla="*/ 507 w 963"/>
                <a:gd name="T21" fmla="*/ 963 h 964"/>
                <a:gd name="T22" fmla="*/ 456 w 963"/>
                <a:gd name="T23" fmla="*/ 963 h 964"/>
                <a:gd name="T24" fmla="*/ 385 w 963"/>
                <a:gd name="T25" fmla="*/ 954 h 964"/>
                <a:gd name="T26" fmla="*/ 315 w 963"/>
                <a:gd name="T27" fmla="*/ 934 h 964"/>
                <a:gd name="T28" fmla="*/ 252 w 963"/>
                <a:gd name="T29" fmla="*/ 905 h 964"/>
                <a:gd name="T30" fmla="*/ 193 w 963"/>
                <a:gd name="T31" fmla="*/ 868 h 964"/>
                <a:gd name="T32" fmla="*/ 140 w 963"/>
                <a:gd name="T33" fmla="*/ 822 h 964"/>
                <a:gd name="T34" fmla="*/ 95 w 963"/>
                <a:gd name="T35" fmla="*/ 770 h 964"/>
                <a:gd name="T36" fmla="*/ 57 w 963"/>
                <a:gd name="T37" fmla="*/ 712 h 964"/>
                <a:gd name="T38" fmla="*/ 29 w 963"/>
                <a:gd name="T39" fmla="*/ 647 h 964"/>
                <a:gd name="T40" fmla="*/ 9 w 963"/>
                <a:gd name="T41" fmla="*/ 579 h 964"/>
                <a:gd name="T42" fmla="*/ 0 w 963"/>
                <a:gd name="T43" fmla="*/ 507 h 964"/>
                <a:gd name="T44" fmla="*/ 0 w 963"/>
                <a:gd name="T45" fmla="*/ 457 h 964"/>
                <a:gd name="T46" fmla="*/ 9 w 963"/>
                <a:gd name="T47" fmla="*/ 384 h 964"/>
                <a:gd name="T48" fmla="*/ 29 w 963"/>
                <a:gd name="T49" fmla="*/ 316 h 964"/>
                <a:gd name="T50" fmla="*/ 57 w 963"/>
                <a:gd name="T51" fmla="*/ 252 h 964"/>
                <a:gd name="T52" fmla="*/ 95 w 963"/>
                <a:gd name="T53" fmla="*/ 193 h 964"/>
                <a:gd name="T54" fmla="*/ 140 w 963"/>
                <a:gd name="T55" fmla="*/ 141 h 964"/>
                <a:gd name="T56" fmla="*/ 193 w 963"/>
                <a:gd name="T57" fmla="*/ 95 h 964"/>
                <a:gd name="T58" fmla="*/ 252 w 963"/>
                <a:gd name="T59" fmla="*/ 58 h 964"/>
                <a:gd name="T60" fmla="*/ 315 w 963"/>
                <a:gd name="T61" fmla="*/ 29 h 964"/>
                <a:gd name="T62" fmla="*/ 385 w 963"/>
                <a:gd name="T63" fmla="*/ 10 h 964"/>
                <a:gd name="T64" fmla="*/ 456 w 963"/>
                <a:gd name="T65" fmla="*/ 1 h 964"/>
                <a:gd name="T66" fmla="*/ 507 w 963"/>
                <a:gd name="T67" fmla="*/ 1 h 964"/>
                <a:gd name="T68" fmla="*/ 578 w 963"/>
                <a:gd name="T69" fmla="*/ 10 h 964"/>
                <a:gd name="T70" fmla="*/ 647 w 963"/>
                <a:gd name="T71" fmla="*/ 29 h 964"/>
                <a:gd name="T72" fmla="*/ 711 w 963"/>
                <a:gd name="T73" fmla="*/ 58 h 964"/>
                <a:gd name="T74" fmla="*/ 769 w 963"/>
                <a:gd name="T75" fmla="*/ 95 h 964"/>
                <a:gd name="T76" fmla="*/ 822 w 963"/>
                <a:gd name="T77" fmla="*/ 141 h 964"/>
                <a:gd name="T78" fmla="*/ 867 w 963"/>
                <a:gd name="T79" fmla="*/ 193 h 964"/>
                <a:gd name="T80" fmla="*/ 905 w 963"/>
                <a:gd name="T81" fmla="*/ 252 h 964"/>
                <a:gd name="T82" fmla="*/ 934 w 963"/>
                <a:gd name="T83" fmla="*/ 316 h 964"/>
                <a:gd name="T84" fmla="*/ 954 w 963"/>
                <a:gd name="T85" fmla="*/ 384 h 964"/>
                <a:gd name="T86" fmla="*/ 963 w 963"/>
                <a:gd name="T87" fmla="*/ 457 h 9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963" h="964">
                  <a:moveTo>
                    <a:pt x="963" y="482"/>
                  </a:moveTo>
                  <a:lnTo>
                    <a:pt x="963" y="482"/>
                  </a:lnTo>
                  <a:lnTo>
                    <a:pt x="963" y="507"/>
                  </a:lnTo>
                  <a:lnTo>
                    <a:pt x="961" y="531"/>
                  </a:lnTo>
                  <a:lnTo>
                    <a:pt x="957" y="555"/>
                  </a:lnTo>
                  <a:lnTo>
                    <a:pt x="954" y="579"/>
                  </a:lnTo>
                  <a:lnTo>
                    <a:pt x="948" y="602"/>
                  </a:lnTo>
                  <a:lnTo>
                    <a:pt x="941" y="625"/>
                  </a:lnTo>
                  <a:lnTo>
                    <a:pt x="934" y="647"/>
                  </a:lnTo>
                  <a:lnTo>
                    <a:pt x="925" y="669"/>
                  </a:lnTo>
                  <a:lnTo>
                    <a:pt x="916" y="691"/>
                  </a:lnTo>
                  <a:lnTo>
                    <a:pt x="905" y="712"/>
                  </a:lnTo>
                  <a:lnTo>
                    <a:pt x="894" y="731"/>
                  </a:lnTo>
                  <a:lnTo>
                    <a:pt x="881" y="751"/>
                  </a:lnTo>
                  <a:lnTo>
                    <a:pt x="867" y="770"/>
                  </a:lnTo>
                  <a:lnTo>
                    <a:pt x="853" y="789"/>
                  </a:lnTo>
                  <a:lnTo>
                    <a:pt x="838" y="806"/>
                  </a:lnTo>
                  <a:lnTo>
                    <a:pt x="822" y="822"/>
                  </a:lnTo>
                  <a:lnTo>
                    <a:pt x="805" y="838"/>
                  </a:lnTo>
                  <a:lnTo>
                    <a:pt x="788" y="853"/>
                  </a:lnTo>
                  <a:lnTo>
                    <a:pt x="769" y="868"/>
                  </a:lnTo>
                  <a:lnTo>
                    <a:pt x="751" y="881"/>
                  </a:lnTo>
                  <a:lnTo>
                    <a:pt x="731" y="894"/>
                  </a:lnTo>
                  <a:lnTo>
                    <a:pt x="711" y="905"/>
                  </a:lnTo>
                  <a:lnTo>
                    <a:pt x="690" y="917"/>
                  </a:lnTo>
                  <a:lnTo>
                    <a:pt x="669" y="926"/>
                  </a:lnTo>
                  <a:lnTo>
                    <a:pt x="647" y="934"/>
                  </a:lnTo>
                  <a:lnTo>
                    <a:pt x="624" y="942"/>
                  </a:lnTo>
                  <a:lnTo>
                    <a:pt x="602" y="949"/>
                  </a:lnTo>
                  <a:lnTo>
                    <a:pt x="578" y="954"/>
                  </a:lnTo>
                  <a:lnTo>
                    <a:pt x="555" y="958"/>
                  </a:lnTo>
                  <a:lnTo>
                    <a:pt x="531" y="962"/>
                  </a:lnTo>
                  <a:lnTo>
                    <a:pt x="507" y="963"/>
                  </a:lnTo>
                  <a:lnTo>
                    <a:pt x="481" y="964"/>
                  </a:lnTo>
                  <a:lnTo>
                    <a:pt x="481" y="964"/>
                  </a:lnTo>
                  <a:lnTo>
                    <a:pt x="456" y="963"/>
                  </a:lnTo>
                  <a:lnTo>
                    <a:pt x="432" y="962"/>
                  </a:lnTo>
                  <a:lnTo>
                    <a:pt x="408" y="958"/>
                  </a:lnTo>
                  <a:lnTo>
                    <a:pt x="385" y="954"/>
                  </a:lnTo>
                  <a:lnTo>
                    <a:pt x="360" y="949"/>
                  </a:lnTo>
                  <a:lnTo>
                    <a:pt x="339" y="942"/>
                  </a:lnTo>
                  <a:lnTo>
                    <a:pt x="315" y="934"/>
                  </a:lnTo>
                  <a:lnTo>
                    <a:pt x="294" y="926"/>
                  </a:lnTo>
                  <a:lnTo>
                    <a:pt x="273" y="917"/>
                  </a:lnTo>
                  <a:lnTo>
                    <a:pt x="252" y="905"/>
                  </a:lnTo>
                  <a:lnTo>
                    <a:pt x="231" y="894"/>
                  </a:lnTo>
                  <a:lnTo>
                    <a:pt x="212" y="881"/>
                  </a:lnTo>
                  <a:lnTo>
                    <a:pt x="193" y="868"/>
                  </a:lnTo>
                  <a:lnTo>
                    <a:pt x="175" y="853"/>
                  </a:lnTo>
                  <a:lnTo>
                    <a:pt x="158" y="838"/>
                  </a:lnTo>
                  <a:lnTo>
                    <a:pt x="140" y="822"/>
                  </a:lnTo>
                  <a:lnTo>
                    <a:pt x="124" y="806"/>
                  </a:lnTo>
                  <a:lnTo>
                    <a:pt x="109" y="789"/>
                  </a:lnTo>
                  <a:lnTo>
                    <a:pt x="95" y="770"/>
                  </a:lnTo>
                  <a:lnTo>
                    <a:pt x="82" y="751"/>
                  </a:lnTo>
                  <a:lnTo>
                    <a:pt x="69" y="731"/>
                  </a:lnTo>
                  <a:lnTo>
                    <a:pt x="57" y="712"/>
                  </a:lnTo>
                  <a:lnTo>
                    <a:pt x="47" y="691"/>
                  </a:lnTo>
                  <a:lnTo>
                    <a:pt x="38" y="669"/>
                  </a:lnTo>
                  <a:lnTo>
                    <a:pt x="29" y="647"/>
                  </a:lnTo>
                  <a:lnTo>
                    <a:pt x="22" y="625"/>
                  </a:lnTo>
                  <a:lnTo>
                    <a:pt x="15" y="602"/>
                  </a:lnTo>
                  <a:lnTo>
                    <a:pt x="9" y="579"/>
                  </a:lnTo>
                  <a:lnTo>
                    <a:pt x="6" y="555"/>
                  </a:lnTo>
                  <a:lnTo>
                    <a:pt x="2" y="531"/>
                  </a:lnTo>
                  <a:lnTo>
                    <a:pt x="0" y="507"/>
                  </a:lnTo>
                  <a:lnTo>
                    <a:pt x="0" y="482"/>
                  </a:lnTo>
                  <a:lnTo>
                    <a:pt x="0" y="482"/>
                  </a:lnTo>
                  <a:lnTo>
                    <a:pt x="0" y="457"/>
                  </a:lnTo>
                  <a:lnTo>
                    <a:pt x="2" y="433"/>
                  </a:lnTo>
                  <a:lnTo>
                    <a:pt x="6" y="409"/>
                  </a:lnTo>
                  <a:lnTo>
                    <a:pt x="9" y="384"/>
                  </a:lnTo>
                  <a:lnTo>
                    <a:pt x="15" y="361"/>
                  </a:lnTo>
                  <a:lnTo>
                    <a:pt x="22" y="338"/>
                  </a:lnTo>
                  <a:lnTo>
                    <a:pt x="29" y="316"/>
                  </a:lnTo>
                  <a:lnTo>
                    <a:pt x="38" y="295"/>
                  </a:lnTo>
                  <a:lnTo>
                    <a:pt x="47" y="273"/>
                  </a:lnTo>
                  <a:lnTo>
                    <a:pt x="57" y="252"/>
                  </a:lnTo>
                  <a:lnTo>
                    <a:pt x="69" y="232"/>
                  </a:lnTo>
                  <a:lnTo>
                    <a:pt x="82" y="213"/>
                  </a:lnTo>
                  <a:lnTo>
                    <a:pt x="95" y="193"/>
                  </a:lnTo>
                  <a:lnTo>
                    <a:pt x="109" y="176"/>
                  </a:lnTo>
                  <a:lnTo>
                    <a:pt x="124" y="157"/>
                  </a:lnTo>
                  <a:lnTo>
                    <a:pt x="140" y="141"/>
                  </a:lnTo>
                  <a:lnTo>
                    <a:pt x="158" y="125"/>
                  </a:lnTo>
                  <a:lnTo>
                    <a:pt x="175" y="110"/>
                  </a:lnTo>
                  <a:lnTo>
                    <a:pt x="193" y="95"/>
                  </a:lnTo>
                  <a:lnTo>
                    <a:pt x="212" y="82"/>
                  </a:lnTo>
                  <a:lnTo>
                    <a:pt x="231" y="70"/>
                  </a:lnTo>
                  <a:lnTo>
                    <a:pt x="252" y="58"/>
                  </a:lnTo>
                  <a:lnTo>
                    <a:pt x="273" y="48"/>
                  </a:lnTo>
                  <a:lnTo>
                    <a:pt x="294" y="38"/>
                  </a:lnTo>
                  <a:lnTo>
                    <a:pt x="315" y="29"/>
                  </a:lnTo>
                  <a:lnTo>
                    <a:pt x="339" y="21"/>
                  </a:lnTo>
                  <a:lnTo>
                    <a:pt x="360" y="16"/>
                  </a:lnTo>
                  <a:lnTo>
                    <a:pt x="385" y="10"/>
                  </a:lnTo>
                  <a:lnTo>
                    <a:pt x="408" y="5"/>
                  </a:lnTo>
                  <a:lnTo>
                    <a:pt x="432" y="3"/>
                  </a:lnTo>
                  <a:lnTo>
                    <a:pt x="456" y="1"/>
                  </a:lnTo>
                  <a:lnTo>
                    <a:pt x="481" y="0"/>
                  </a:lnTo>
                  <a:lnTo>
                    <a:pt x="481" y="0"/>
                  </a:lnTo>
                  <a:lnTo>
                    <a:pt x="507" y="1"/>
                  </a:lnTo>
                  <a:lnTo>
                    <a:pt x="531" y="3"/>
                  </a:lnTo>
                  <a:lnTo>
                    <a:pt x="555" y="5"/>
                  </a:lnTo>
                  <a:lnTo>
                    <a:pt x="578" y="10"/>
                  </a:lnTo>
                  <a:lnTo>
                    <a:pt x="602" y="16"/>
                  </a:lnTo>
                  <a:lnTo>
                    <a:pt x="624" y="21"/>
                  </a:lnTo>
                  <a:lnTo>
                    <a:pt x="647" y="29"/>
                  </a:lnTo>
                  <a:lnTo>
                    <a:pt x="669" y="38"/>
                  </a:lnTo>
                  <a:lnTo>
                    <a:pt x="690" y="48"/>
                  </a:lnTo>
                  <a:lnTo>
                    <a:pt x="711" y="58"/>
                  </a:lnTo>
                  <a:lnTo>
                    <a:pt x="731" y="70"/>
                  </a:lnTo>
                  <a:lnTo>
                    <a:pt x="751" y="82"/>
                  </a:lnTo>
                  <a:lnTo>
                    <a:pt x="769" y="95"/>
                  </a:lnTo>
                  <a:lnTo>
                    <a:pt x="788" y="110"/>
                  </a:lnTo>
                  <a:lnTo>
                    <a:pt x="805" y="125"/>
                  </a:lnTo>
                  <a:lnTo>
                    <a:pt x="822" y="141"/>
                  </a:lnTo>
                  <a:lnTo>
                    <a:pt x="838" y="157"/>
                  </a:lnTo>
                  <a:lnTo>
                    <a:pt x="853" y="176"/>
                  </a:lnTo>
                  <a:lnTo>
                    <a:pt x="867" y="193"/>
                  </a:lnTo>
                  <a:lnTo>
                    <a:pt x="881" y="213"/>
                  </a:lnTo>
                  <a:lnTo>
                    <a:pt x="894" y="232"/>
                  </a:lnTo>
                  <a:lnTo>
                    <a:pt x="905" y="252"/>
                  </a:lnTo>
                  <a:lnTo>
                    <a:pt x="916" y="273"/>
                  </a:lnTo>
                  <a:lnTo>
                    <a:pt x="925" y="295"/>
                  </a:lnTo>
                  <a:lnTo>
                    <a:pt x="934" y="316"/>
                  </a:lnTo>
                  <a:lnTo>
                    <a:pt x="941" y="338"/>
                  </a:lnTo>
                  <a:lnTo>
                    <a:pt x="948" y="361"/>
                  </a:lnTo>
                  <a:lnTo>
                    <a:pt x="954" y="384"/>
                  </a:lnTo>
                  <a:lnTo>
                    <a:pt x="957" y="409"/>
                  </a:lnTo>
                  <a:lnTo>
                    <a:pt x="961" y="433"/>
                  </a:lnTo>
                  <a:lnTo>
                    <a:pt x="963" y="457"/>
                  </a:lnTo>
                  <a:lnTo>
                    <a:pt x="963" y="482"/>
                  </a:lnTo>
                  <a:lnTo>
                    <a:pt x="963" y="482"/>
                  </a:lnTo>
                  <a:close/>
                </a:path>
              </a:pathLst>
            </a:custGeom>
            <a:solidFill>
              <a:srgbClr val="FFCE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4" name="Freeform 8"/>
            <p:cNvSpPr>
              <a:spLocks/>
            </p:cNvSpPr>
            <p:nvPr userDrawn="1"/>
          </p:nvSpPr>
          <p:spPr bwMode="auto">
            <a:xfrm>
              <a:off x="3673" y="1891"/>
              <a:ext cx="482" cy="482"/>
            </a:xfrm>
            <a:custGeom>
              <a:avLst/>
              <a:gdLst>
                <a:gd name="T0" fmla="*/ 963 w 965"/>
                <a:gd name="T1" fmla="*/ 507 h 964"/>
                <a:gd name="T2" fmla="*/ 954 w 965"/>
                <a:gd name="T3" fmla="*/ 579 h 964"/>
                <a:gd name="T4" fmla="*/ 935 w 965"/>
                <a:gd name="T5" fmla="*/ 647 h 964"/>
                <a:gd name="T6" fmla="*/ 906 w 965"/>
                <a:gd name="T7" fmla="*/ 712 h 964"/>
                <a:gd name="T8" fmla="*/ 869 w 965"/>
                <a:gd name="T9" fmla="*/ 770 h 964"/>
                <a:gd name="T10" fmla="*/ 823 w 965"/>
                <a:gd name="T11" fmla="*/ 822 h 964"/>
                <a:gd name="T12" fmla="*/ 771 w 965"/>
                <a:gd name="T13" fmla="*/ 868 h 964"/>
                <a:gd name="T14" fmla="*/ 712 w 965"/>
                <a:gd name="T15" fmla="*/ 905 h 964"/>
                <a:gd name="T16" fmla="*/ 648 w 965"/>
                <a:gd name="T17" fmla="*/ 934 h 964"/>
                <a:gd name="T18" fmla="*/ 580 w 965"/>
                <a:gd name="T19" fmla="*/ 954 h 964"/>
                <a:gd name="T20" fmla="*/ 507 w 965"/>
                <a:gd name="T21" fmla="*/ 963 h 964"/>
                <a:gd name="T22" fmla="*/ 458 w 965"/>
                <a:gd name="T23" fmla="*/ 963 h 964"/>
                <a:gd name="T24" fmla="*/ 385 w 965"/>
                <a:gd name="T25" fmla="*/ 954 h 964"/>
                <a:gd name="T26" fmla="*/ 317 w 965"/>
                <a:gd name="T27" fmla="*/ 934 h 964"/>
                <a:gd name="T28" fmla="*/ 253 w 965"/>
                <a:gd name="T29" fmla="*/ 905 h 964"/>
                <a:gd name="T30" fmla="*/ 194 w 965"/>
                <a:gd name="T31" fmla="*/ 868 h 964"/>
                <a:gd name="T32" fmla="*/ 142 w 965"/>
                <a:gd name="T33" fmla="*/ 822 h 964"/>
                <a:gd name="T34" fmla="*/ 97 w 965"/>
                <a:gd name="T35" fmla="*/ 770 h 964"/>
                <a:gd name="T36" fmla="*/ 59 w 965"/>
                <a:gd name="T37" fmla="*/ 712 h 964"/>
                <a:gd name="T38" fmla="*/ 30 w 965"/>
                <a:gd name="T39" fmla="*/ 647 h 964"/>
                <a:gd name="T40" fmla="*/ 11 w 965"/>
                <a:gd name="T41" fmla="*/ 579 h 964"/>
                <a:gd name="T42" fmla="*/ 1 w 965"/>
                <a:gd name="T43" fmla="*/ 507 h 964"/>
                <a:gd name="T44" fmla="*/ 1 w 965"/>
                <a:gd name="T45" fmla="*/ 457 h 964"/>
                <a:gd name="T46" fmla="*/ 11 w 965"/>
                <a:gd name="T47" fmla="*/ 384 h 964"/>
                <a:gd name="T48" fmla="*/ 30 w 965"/>
                <a:gd name="T49" fmla="*/ 316 h 964"/>
                <a:gd name="T50" fmla="*/ 59 w 965"/>
                <a:gd name="T51" fmla="*/ 252 h 964"/>
                <a:gd name="T52" fmla="*/ 97 w 965"/>
                <a:gd name="T53" fmla="*/ 193 h 964"/>
                <a:gd name="T54" fmla="*/ 142 w 965"/>
                <a:gd name="T55" fmla="*/ 141 h 964"/>
                <a:gd name="T56" fmla="*/ 194 w 965"/>
                <a:gd name="T57" fmla="*/ 95 h 964"/>
                <a:gd name="T58" fmla="*/ 253 w 965"/>
                <a:gd name="T59" fmla="*/ 58 h 964"/>
                <a:gd name="T60" fmla="*/ 317 w 965"/>
                <a:gd name="T61" fmla="*/ 29 h 964"/>
                <a:gd name="T62" fmla="*/ 385 w 965"/>
                <a:gd name="T63" fmla="*/ 10 h 964"/>
                <a:gd name="T64" fmla="*/ 458 w 965"/>
                <a:gd name="T65" fmla="*/ 1 h 964"/>
                <a:gd name="T66" fmla="*/ 507 w 965"/>
                <a:gd name="T67" fmla="*/ 1 h 964"/>
                <a:gd name="T68" fmla="*/ 580 w 965"/>
                <a:gd name="T69" fmla="*/ 10 h 964"/>
                <a:gd name="T70" fmla="*/ 648 w 965"/>
                <a:gd name="T71" fmla="*/ 29 h 964"/>
                <a:gd name="T72" fmla="*/ 712 w 965"/>
                <a:gd name="T73" fmla="*/ 58 h 964"/>
                <a:gd name="T74" fmla="*/ 771 w 965"/>
                <a:gd name="T75" fmla="*/ 95 h 964"/>
                <a:gd name="T76" fmla="*/ 823 w 965"/>
                <a:gd name="T77" fmla="*/ 141 h 964"/>
                <a:gd name="T78" fmla="*/ 869 w 965"/>
                <a:gd name="T79" fmla="*/ 193 h 964"/>
                <a:gd name="T80" fmla="*/ 906 w 965"/>
                <a:gd name="T81" fmla="*/ 252 h 964"/>
                <a:gd name="T82" fmla="*/ 935 w 965"/>
                <a:gd name="T83" fmla="*/ 316 h 964"/>
                <a:gd name="T84" fmla="*/ 954 w 965"/>
                <a:gd name="T85" fmla="*/ 384 h 964"/>
                <a:gd name="T86" fmla="*/ 963 w 965"/>
                <a:gd name="T87" fmla="*/ 457 h 9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965" h="964">
                  <a:moveTo>
                    <a:pt x="965" y="482"/>
                  </a:moveTo>
                  <a:lnTo>
                    <a:pt x="965" y="482"/>
                  </a:lnTo>
                  <a:lnTo>
                    <a:pt x="963" y="507"/>
                  </a:lnTo>
                  <a:lnTo>
                    <a:pt x="962" y="531"/>
                  </a:lnTo>
                  <a:lnTo>
                    <a:pt x="959" y="555"/>
                  </a:lnTo>
                  <a:lnTo>
                    <a:pt x="954" y="579"/>
                  </a:lnTo>
                  <a:lnTo>
                    <a:pt x="950" y="602"/>
                  </a:lnTo>
                  <a:lnTo>
                    <a:pt x="943" y="625"/>
                  </a:lnTo>
                  <a:lnTo>
                    <a:pt x="935" y="647"/>
                  </a:lnTo>
                  <a:lnTo>
                    <a:pt x="927" y="669"/>
                  </a:lnTo>
                  <a:lnTo>
                    <a:pt x="917" y="691"/>
                  </a:lnTo>
                  <a:lnTo>
                    <a:pt x="906" y="712"/>
                  </a:lnTo>
                  <a:lnTo>
                    <a:pt x="894" y="731"/>
                  </a:lnTo>
                  <a:lnTo>
                    <a:pt x="882" y="751"/>
                  </a:lnTo>
                  <a:lnTo>
                    <a:pt x="869" y="770"/>
                  </a:lnTo>
                  <a:lnTo>
                    <a:pt x="854" y="789"/>
                  </a:lnTo>
                  <a:lnTo>
                    <a:pt x="839" y="806"/>
                  </a:lnTo>
                  <a:lnTo>
                    <a:pt x="823" y="822"/>
                  </a:lnTo>
                  <a:lnTo>
                    <a:pt x="807" y="838"/>
                  </a:lnTo>
                  <a:lnTo>
                    <a:pt x="789" y="853"/>
                  </a:lnTo>
                  <a:lnTo>
                    <a:pt x="771" y="868"/>
                  </a:lnTo>
                  <a:lnTo>
                    <a:pt x="751" y="881"/>
                  </a:lnTo>
                  <a:lnTo>
                    <a:pt x="732" y="894"/>
                  </a:lnTo>
                  <a:lnTo>
                    <a:pt x="712" y="905"/>
                  </a:lnTo>
                  <a:lnTo>
                    <a:pt x="692" y="917"/>
                  </a:lnTo>
                  <a:lnTo>
                    <a:pt x="670" y="926"/>
                  </a:lnTo>
                  <a:lnTo>
                    <a:pt x="648" y="934"/>
                  </a:lnTo>
                  <a:lnTo>
                    <a:pt x="626" y="942"/>
                  </a:lnTo>
                  <a:lnTo>
                    <a:pt x="603" y="949"/>
                  </a:lnTo>
                  <a:lnTo>
                    <a:pt x="580" y="954"/>
                  </a:lnTo>
                  <a:lnTo>
                    <a:pt x="556" y="958"/>
                  </a:lnTo>
                  <a:lnTo>
                    <a:pt x="531" y="962"/>
                  </a:lnTo>
                  <a:lnTo>
                    <a:pt x="507" y="963"/>
                  </a:lnTo>
                  <a:lnTo>
                    <a:pt x="483" y="964"/>
                  </a:lnTo>
                  <a:lnTo>
                    <a:pt x="483" y="964"/>
                  </a:lnTo>
                  <a:lnTo>
                    <a:pt x="458" y="963"/>
                  </a:lnTo>
                  <a:lnTo>
                    <a:pt x="433" y="962"/>
                  </a:lnTo>
                  <a:lnTo>
                    <a:pt x="409" y="958"/>
                  </a:lnTo>
                  <a:lnTo>
                    <a:pt x="385" y="954"/>
                  </a:lnTo>
                  <a:lnTo>
                    <a:pt x="362" y="949"/>
                  </a:lnTo>
                  <a:lnTo>
                    <a:pt x="339" y="942"/>
                  </a:lnTo>
                  <a:lnTo>
                    <a:pt x="317" y="934"/>
                  </a:lnTo>
                  <a:lnTo>
                    <a:pt x="295" y="926"/>
                  </a:lnTo>
                  <a:lnTo>
                    <a:pt x="273" y="917"/>
                  </a:lnTo>
                  <a:lnTo>
                    <a:pt x="253" y="905"/>
                  </a:lnTo>
                  <a:lnTo>
                    <a:pt x="233" y="894"/>
                  </a:lnTo>
                  <a:lnTo>
                    <a:pt x="213" y="881"/>
                  </a:lnTo>
                  <a:lnTo>
                    <a:pt x="194" y="868"/>
                  </a:lnTo>
                  <a:lnTo>
                    <a:pt x="177" y="853"/>
                  </a:lnTo>
                  <a:lnTo>
                    <a:pt x="158" y="838"/>
                  </a:lnTo>
                  <a:lnTo>
                    <a:pt x="142" y="822"/>
                  </a:lnTo>
                  <a:lnTo>
                    <a:pt x="126" y="806"/>
                  </a:lnTo>
                  <a:lnTo>
                    <a:pt x="111" y="789"/>
                  </a:lnTo>
                  <a:lnTo>
                    <a:pt x="97" y="770"/>
                  </a:lnTo>
                  <a:lnTo>
                    <a:pt x="83" y="751"/>
                  </a:lnTo>
                  <a:lnTo>
                    <a:pt x="71" y="731"/>
                  </a:lnTo>
                  <a:lnTo>
                    <a:pt x="59" y="712"/>
                  </a:lnTo>
                  <a:lnTo>
                    <a:pt x="49" y="691"/>
                  </a:lnTo>
                  <a:lnTo>
                    <a:pt x="38" y="669"/>
                  </a:lnTo>
                  <a:lnTo>
                    <a:pt x="30" y="647"/>
                  </a:lnTo>
                  <a:lnTo>
                    <a:pt x="22" y="625"/>
                  </a:lnTo>
                  <a:lnTo>
                    <a:pt x="16" y="602"/>
                  </a:lnTo>
                  <a:lnTo>
                    <a:pt x="11" y="579"/>
                  </a:lnTo>
                  <a:lnTo>
                    <a:pt x="6" y="555"/>
                  </a:lnTo>
                  <a:lnTo>
                    <a:pt x="4" y="531"/>
                  </a:lnTo>
                  <a:lnTo>
                    <a:pt x="1" y="507"/>
                  </a:lnTo>
                  <a:lnTo>
                    <a:pt x="0" y="482"/>
                  </a:lnTo>
                  <a:lnTo>
                    <a:pt x="0" y="482"/>
                  </a:lnTo>
                  <a:lnTo>
                    <a:pt x="1" y="457"/>
                  </a:lnTo>
                  <a:lnTo>
                    <a:pt x="4" y="433"/>
                  </a:lnTo>
                  <a:lnTo>
                    <a:pt x="6" y="409"/>
                  </a:lnTo>
                  <a:lnTo>
                    <a:pt x="11" y="384"/>
                  </a:lnTo>
                  <a:lnTo>
                    <a:pt x="16" y="361"/>
                  </a:lnTo>
                  <a:lnTo>
                    <a:pt x="22" y="338"/>
                  </a:lnTo>
                  <a:lnTo>
                    <a:pt x="30" y="316"/>
                  </a:lnTo>
                  <a:lnTo>
                    <a:pt x="38" y="295"/>
                  </a:lnTo>
                  <a:lnTo>
                    <a:pt x="49" y="273"/>
                  </a:lnTo>
                  <a:lnTo>
                    <a:pt x="59" y="252"/>
                  </a:lnTo>
                  <a:lnTo>
                    <a:pt x="71" y="232"/>
                  </a:lnTo>
                  <a:lnTo>
                    <a:pt x="83" y="213"/>
                  </a:lnTo>
                  <a:lnTo>
                    <a:pt x="97" y="193"/>
                  </a:lnTo>
                  <a:lnTo>
                    <a:pt x="111" y="176"/>
                  </a:lnTo>
                  <a:lnTo>
                    <a:pt x="126" y="157"/>
                  </a:lnTo>
                  <a:lnTo>
                    <a:pt x="142" y="141"/>
                  </a:lnTo>
                  <a:lnTo>
                    <a:pt x="158" y="125"/>
                  </a:lnTo>
                  <a:lnTo>
                    <a:pt x="177" y="110"/>
                  </a:lnTo>
                  <a:lnTo>
                    <a:pt x="194" y="95"/>
                  </a:lnTo>
                  <a:lnTo>
                    <a:pt x="213" y="82"/>
                  </a:lnTo>
                  <a:lnTo>
                    <a:pt x="233" y="70"/>
                  </a:lnTo>
                  <a:lnTo>
                    <a:pt x="253" y="58"/>
                  </a:lnTo>
                  <a:lnTo>
                    <a:pt x="273" y="48"/>
                  </a:lnTo>
                  <a:lnTo>
                    <a:pt x="295" y="38"/>
                  </a:lnTo>
                  <a:lnTo>
                    <a:pt x="317" y="29"/>
                  </a:lnTo>
                  <a:lnTo>
                    <a:pt x="339" y="21"/>
                  </a:lnTo>
                  <a:lnTo>
                    <a:pt x="362" y="16"/>
                  </a:lnTo>
                  <a:lnTo>
                    <a:pt x="385" y="10"/>
                  </a:lnTo>
                  <a:lnTo>
                    <a:pt x="409" y="5"/>
                  </a:lnTo>
                  <a:lnTo>
                    <a:pt x="433" y="3"/>
                  </a:lnTo>
                  <a:lnTo>
                    <a:pt x="458" y="1"/>
                  </a:lnTo>
                  <a:lnTo>
                    <a:pt x="483" y="0"/>
                  </a:lnTo>
                  <a:lnTo>
                    <a:pt x="483" y="0"/>
                  </a:lnTo>
                  <a:lnTo>
                    <a:pt x="507" y="1"/>
                  </a:lnTo>
                  <a:lnTo>
                    <a:pt x="531" y="3"/>
                  </a:lnTo>
                  <a:lnTo>
                    <a:pt x="556" y="5"/>
                  </a:lnTo>
                  <a:lnTo>
                    <a:pt x="580" y="10"/>
                  </a:lnTo>
                  <a:lnTo>
                    <a:pt x="603" y="16"/>
                  </a:lnTo>
                  <a:lnTo>
                    <a:pt x="626" y="21"/>
                  </a:lnTo>
                  <a:lnTo>
                    <a:pt x="648" y="29"/>
                  </a:lnTo>
                  <a:lnTo>
                    <a:pt x="670" y="38"/>
                  </a:lnTo>
                  <a:lnTo>
                    <a:pt x="692" y="48"/>
                  </a:lnTo>
                  <a:lnTo>
                    <a:pt x="712" y="58"/>
                  </a:lnTo>
                  <a:lnTo>
                    <a:pt x="732" y="70"/>
                  </a:lnTo>
                  <a:lnTo>
                    <a:pt x="751" y="82"/>
                  </a:lnTo>
                  <a:lnTo>
                    <a:pt x="771" y="95"/>
                  </a:lnTo>
                  <a:lnTo>
                    <a:pt x="789" y="110"/>
                  </a:lnTo>
                  <a:lnTo>
                    <a:pt x="807" y="125"/>
                  </a:lnTo>
                  <a:lnTo>
                    <a:pt x="823" y="141"/>
                  </a:lnTo>
                  <a:lnTo>
                    <a:pt x="839" y="157"/>
                  </a:lnTo>
                  <a:lnTo>
                    <a:pt x="854" y="176"/>
                  </a:lnTo>
                  <a:lnTo>
                    <a:pt x="869" y="193"/>
                  </a:lnTo>
                  <a:lnTo>
                    <a:pt x="882" y="213"/>
                  </a:lnTo>
                  <a:lnTo>
                    <a:pt x="894" y="232"/>
                  </a:lnTo>
                  <a:lnTo>
                    <a:pt x="906" y="252"/>
                  </a:lnTo>
                  <a:lnTo>
                    <a:pt x="917" y="273"/>
                  </a:lnTo>
                  <a:lnTo>
                    <a:pt x="927" y="295"/>
                  </a:lnTo>
                  <a:lnTo>
                    <a:pt x="935" y="316"/>
                  </a:lnTo>
                  <a:lnTo>
                    <a:pt x="943" y="338"/>
                  </a:lnTo>
                  <a:lnTo>
                    <a:pt x="950" y="361"/>
                  </a:lnTo>
                  <a:lnTo>
                    <a:pt x="954" y="384"/>
                  </a:lnTo>
                  <a:lnTo>
                    <a:pt x="959" y="409"/>
                  </a:lnTo>
                  <a:lnTo>
                    <a:pt x="962" y="433"/>
                  </a:lnTo>
                  <a:lnTo>
                    <a:pt x="963" y="457"/>
                  </a:lnTo>
                  <a:lnTo>
                    <a:pt x="965" y="482"/>
                  </a:lnTo>
                  <a:lnTo>
                    <a:pt x="965" y="482"/>
                  </a:lnTo>
                  <a:close/>
                </a:path>
              </a:pathLst>
            </a:custGeom>
            <a:solidFill>
              <a:srgbClr val="FFCE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5" name="Freeform 9"/>
            <p:cNvSpPr>
              <a:spLocks noEditPoints="1"/>
            </p:cNvSpPr>
            <p:nvPr userDrawn="1"/>
          </p:nvSpPr>
          <p:spPr bwMode="auto">
            <a:xfrm>
              <a:off x="2672" y="1966"/>
              <a:ext cx="198" cy="198"/>
            </a:xfrm>
            <a:custGeom>
              <a:avLst/>
              <a:gdLst>
                <a:gd name="T0" fmla="*/ 179 w 396"/>
                <a:gd name="T1" fmla="*/ 396 h 397"/>
                <a:gd name="T2" fmla="*/ 122 w 396"/>
                <a:gd name="T3" fmla="*/ 382 h 397"/>
                <a:gd name="T4" fmla="*/ 73 w 396"/>
                <a:gd name="T5" fmla="*/ 352 h 397"/>
                <a:gd name="T6" fmla="*/ 45 w 396"/>
                <a:gd name="T7" fmla="*/ 324 h 397"/>
                <a:gd name="T8" fmla="*/ 15 w 396"/>
                <a:gd name="T9" fmla="*/ 273 h 397"/>
                <a:gd name="T10" fmla="*/ 1 w 396"/>
                <a:gd name="T11" fmla="*/ 218 h 397"/>
                <a:gd name="T12" fmla="*/ 4 w 396"/>
                <a:gd name="T13" fmla="*/ 160 h 397"/>
                <a:gd name="T14" fmla="*/ 23 w 396"/>
                <a:gd name="T15" fmla="*/ 106 h 397"/>
                <a:gd name="T16" fmla="*/ 58 w 396"/>
                <a:gd name="T17" fmla="*/ 59 h 397"/>
                <a:gd name="T18" fmla="*/ 89 w 396"/>
                <a:gd name="T19" fmla="*/ 34 h 397"/>
                <a:gd name="T20" fmla="*/ 141 w 396"/>
                <a:gd name="T21" fmla="*/ 10 h 397"/>
                <a:gd name="T22" fmla="*/ 198 w 396"/>
                <a:gd name="T23" fmla="*/ 0 h 397"/>
                <a:gd name="T24" fmla="*/ 237 w 396"/>
                <a:gd name="T25" fmla="*/ 4 h 397"/>
                <a:gd name="T26" fmla="*/ 292 w 396"/>
                <a:gd name="T27" fmla="*/ 23 h 397"/>
                <a:gd name="T28" fmla="*/ 339 w 396"/>
                <a:gd name="T29" fmla="*/ 59 h 397"/>
                <a:gd name="T30" fmla="*/ 364 w 396"/>
                <a:gd name="T31" fmla="*/ 89 h 397"/>
                <a:gd name="T32" fmla="*/ 388 w 396"/>
                <a:gd name="T33" fmla="*/ 142 h 397"/>
                <a:gd name="T34" fmla="*/ 396 w 396"/>
                <a:gd name="T35" fmla="*/ 199 h 397"/>
                <a:gd name="T36" fmla="*/ 388 w 396"/>
                <a:gd name="T37" fmla="*/ 255 h 397"/>
                <a:gd name="T38" fmla="*/ 364 w 396"/>
                <a:gd name="T39" fmla="*/ 308 h 397"/>
                <a:gd name="T40" fmla="*/ 339 w 396"/>
                <a:gd name="T41" fmla="*/ 339 h 397"/>
                <a:gd name="T42" fmla="*/ 292 w 396"/>
                <a:gd name="T43" fmla="*/ 374 h 397"/>
                <a:gd name="T44" fmla="*/ 237 w 396"/>
                <a:gd name="T45" fmla="*/ 393 h 397"/>
                <a:gd name="T46" fmla="*/ 198 w 396"/>
                <a:gd name="T47" fmla="*/ 397 h 397"/>
                <a:gd name="T48" fmla="*/ 180 w 396"/>
                <a:gd name="T49" fmla="*/ 12 h 397"/>
                <a:gd name="T50" fmla="*/ 127 w 396"/>
                <a:gd name="T51" fmla="*/ 26 h 397"/>
                <a:gd name="T52" fmla="*/ 80 w 396"/>
                <a:gd name="T53" fmla="*/ 53 h 397"/>
                <a:gd name="T54" fmla="*/ 53 w 396"/>
                <a:gd name="T55" fmla="*/ 80 h 397"/>
                <a:gd name="T56" fmla="*/ 24 w 396"/>
                <a:gd name="T57" fmla="*/ 128 h 397"/>
                <a:gd name="T58" fmla="*/ 12 w 396"/>
                <a:gd name="T59" fmla="*/ 181 h 397"/>
                <a:gd name="T60" fmla="*/ 14 w 396"/>
                <a:gd name="T61" fmla="*/ 234 h 397"/>
                <a:gd name="T62" fmla="*/ 32 w 396"/>
                <a:gd name="T63" fmla="*/ 286 h 397"/>
                <a:gd name="T64" fmla="*/ 66 w 396"/>
                <a:gd name="T65" fmla="*/ 331 h 397"/>
                <a:gd name="T66" fmla="*/ 95 w 396"/>
                <a:gd name="T67" fmla="*/ 355 h 397"/>
                <a:gd name="T68" fmla="*/ 144 w 396"/>
                <a:gd name="T69" fmla="*/ 378 h 397"/>
                <a:gd name="T70" fmla="*/ 198 w 396"/>
                <a:gd name="T71" fmla="*/ 386 h 397"/>
                <a:gd name="T72" fmla="*/ 235 w 396"/>
                <a:gd name="T73" fmla="*/ 383 h 397"/>
                <a:gd name="T74" fmla="*/ 287 w 396"/>
                <a:gd name="T75" fmla="*/ 364 h 397"/>
                <a:gd name="T76" fmla="*/ 331 w 396"/>
                <a:gd name="T77" fmla="*/ 331 h 397"/>
                <a:gd name="T78" fmla="*/ 355 w 396"/>
                <a:gd name="T79" fmla="*/ 302 h 397"/>
                <a:gd name="T80" fmla="*/ 378 w 396"/>
                <a:gd name="T81" fmla="*/ 253 h 397"/>
                <a:gd name="T82" fmla="*/ 386 w 396"/>
                <a:gd name="T83" fmla="*/ 199 h 397"/>
                <a:gd name="T84" fmla="*/ 378 w 396"/>
                <a:gd name="T85" fmla="*/ 146 h 397"/>
                <a:gd name="T86" fmla="*/ 355 w 396"/>
                <a:gd name="T87" fmla="*/ 96 h 397"/>
                <a:gd name="T88" fmla="*/ 331 w 396"/>
                <a:gd name="T89" fmla="*/ 66 h 397"/>
                <a:gd name="T90" fmla="*/ 287 w 396"/>
                <a:gd name="T91" fmla="*/ 34 h 397"/>
                <a:gd name="T92" fmla="*/ 235 w 396"/>
                <a:gd name="T93" fmla="*/ 15 h 397"/>
                <a:gd name="T94" fmla="*/ 198 w 396"/>
                <a:gd name="T95" fmla="*/ 11 h 3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96" h="397">
                  <a:moveTo>
                    <a:pt x="198" y="397"/>
                  </a:moveTo>
                  <a:lnTo>
                    <a:pt x="198" y="397"/>
                  </a:lnTo>
                  <a:lnTo>
                    <a:pt x="179" y="396"/>
                  </a:lnTo>
                  <a:lnTo>
                    <a:pt x="159" y="393"/>
                  </a:lnTo>
                  <a:lnTo>
                    <a:pt x="141" y="389"/>
                  </a:lnTo>
                  <a:lnTo>
                    <a:pt x="122" y="382"/>
                  </a:lnTo>
                  <a:lnTo>
                    <a:pt x="105" y="374"/>
                  </a:lnTo>
                  <a:lnTo>
                    <a:pt x="89" y="363"/>
                  </a:lnTo>
                  <a:lnTo>
                    <a:pt x="73" y="352"/>
                  </a:lnTo>
                  <a:lnTo>
                    <a:pt x="58" y="339"/>
                  </a:lnTo>
                  <a:lnTo>
                    <a:pt x="58" y="339"/>
                  </a:lnTo>
                  <a:lnTo>
                    <a:pt x="45" y="324"/>
                  </a:lnTo>
                  <a:lnTo>
                    <a:pt x="32" y="308"/>
                  </a:lnTo>
                  <a:lnTo>
                    <a:pt x="23" y="291"/>
                  </a:lnTo>
                  <a:lnTo>
                    <a:pt x="15" y="273"/>
                  </a:lnTo>
                  <a:lnTo>
                    <a:pt x="8" y="255"/>
                  </a:lnTo>
                  <a:lnTo>
                    <a:pt x="4" y="237"/>
                  </a:lnTo>
                  <a:lnTo>
                    <a:pt x="1" y="218"/>
                  </a:lnTo>
                  <a:lnTo>
                    <a:pt x="0" y="199"/>
                  </a:lnTo>
                  <a:lnTo>
                    <a:pt x="1" y="180"/>
                  </a:lnTo>
                  <a:lnTo>
                    <a:pt x="4" y="160"/>
                  </a:lnTo>
                  <a:lnTo>
                    <a:pt x="8" y="142"/>
                  </a:lnTo>
                  <a:lnTo>
                    <a:pt x="15" y="124"/>
                  </a:lnTo>
                  <a:lnTo>
                    <a:pt x="23" y="106"/>
                  </a:lnTo>
                  <a:lnTo>
                    <a:pt x="32" y="89"/>
                  </a:lnTo>
                  <a:lnTo>
                    <a:pt x="45" y="74"/>
                  </a:lnTo>
                  <a:lnTo>
                    <a:pt x="58" y="59"/>
                  </a:lnTo>
                  <a:lnTo>
                    <a:pt x="58" y="59"/>
                  </a:lnTo>
                  <a:lnTo>
                    <a:pt x="73" y="45"/>
                  </a:lnTo>
                  <a:lnTo>
                    <a:pt x="89" y="34"/>
                  </a:lnTo>
                  <a:lnTo>
                    <a:pt x="105" y="23"/>
                  </a:lnTo>
                  <a:lnTo>
                    <a:pt x="122" y="15"/>
                  </a:lnTo>
                  <a:lnTo>
                    <a:pt x="141" y="10"/>
                  </a:lnTo>
                  <a:lnTo>
                    <a:pt x="159" y="4"/>
                  </a:lnTo>
                  <a:lnTo>
                    <a:pt x="179" y="1"/>
                  </a:lnTo>
                  <a:lnTo>
                    <a:pt x="198" y="0"/>
                  </a:lnTo>
                  <a:lnTo>
                    <a:pt x="198" y="0"/>
                  </a:lnTo>
                  <a:lnTo>
                    <a:pt x="218" y="1"/>
                  </a:lnTo>
                  <a:lnTo>
                    <a:pt x="237" y="4"/>
                  </a:lnTo>
                  <a:lnTo>
                    <a:pt x="256" y="10"/>
                  </a:lnTo>
                  <a:lnTo>
                    <a:pt x="274" y="15"/>
                  </a:lnTo>
                  <a:lnTo>
                    <a:pt x="292" y="23"/>
                  </a:lnTo>
                  <a:lnTo>
                    <a:pt x="309" y="34"/>
                  </a:lnTo>
                  <a:lnTo>
                    <a:pt x="324" y="45"/>
                  </a:lnTo>
                  <a:lnTo>
                    <a:pt x="339" y="59"/>
                  </a:lnTo>
                  <a:lnTo>
                    <a:pt x="339" y="59"/>
                  </a:lnTo>
                  <a:lnTo>
                    <a:pt x="353" y="74"/>
                  </a:lnTo>
                  <a:lnTo>
                    <a:pt x="364" y="89"/>
                  </a:lnTo>
                  <a:lnTo>
                    <a:pt x="373" y="106"/>
                  </a:lnTo>
                  <a:lnTo>
                    <a:pt x="383" y="124"/>
                  </a:lnTo>
                  <a:lnTo>
                    <a:pt x="388" y="142"/>
                  </a:lnTo>
                  <a:lnTo>
                    <a:pt x="393" y="160"/>
                  </a:lnTo>
                  <a:lnTo>
                    <a:pt x="395" y="180"/>
                  </a:lnTo>
                  <a:lnTo>
                    <a:pt x="396" y="199"/>
                  </a:lnTo>
                  <a:lnTo>
                    <a:pt x="395" y="218"/>
                  </a:lnTo>
                  <a:lnTo>
                    <a:pt x="393" y="237"/>
                  </a:lnTo>
                  <a:lnTo>
                    <a:pt x="388" y="255"/>
                  </a:lnTo>
                  <a:lnTo>
                    <a:pt x="383" y="273"/>
                  </a:lnTo>
                  <a:lnTo>
                    <a:pt x="373" y="291"/>
                  </a:lnTo>
                  <a:lnTo>
                    <a:pt x="364" y="308"/>
                  </a:lnTo>
                  <a:lnTo>
                    <a:pt x="353" y="324"/>
                  </a:lnTo>
                  <a:lnTo>
                    <a:pt x="339" y="339"/>
                  </a:lnTo>
                  <a:lnTo>
                    <a:pt x="339" y="339"/>
                  </a:lnTo>
                  <a:lnTo>
                    <a:pt x="324" y="352"/>
                  </a:lnTo>
                  <a:lnTo>
                    <a:pt x="309" y="363"/>
                  </a:lnTo>
                  <a:lnTo>
                    <a:pt x="292" y="374"/>
                  </a:lnTo>
                  <a:lnTo>
                    <a:pt x="274" y="382"/>
                  </a:lnTo>
                  <a:lnTo>
                    <a:pt x="256" y="389"/>
                  </a:lnTo>
                  <a:lnTo>
                    <a:pt x="237" y="393"/>
                  </a:lnTo>
                  <a:lnTo>
                    <a:pt x="218" y="396"/>
                  </a:lnTo>
                  <a:lnTo>
                    <a:pt x="198" y="397"/>
                  </a:lnTo>
                  <a:lnTo>
                    <a:pt x="198" y="397"/>
                  </a:lnTo>
                  <a:close/>
                  <a:moveTo>
                    <a:pt x="198" y="11"/>
                  </a:moveTo>
                  <a:lnTo>
                    <a:pt x="198" y="11"/>
                  </a:lnTo>
                  <a:lnTo>
                    <a:pt x="180" y="12"/>
                  </a:lnTo>
                  <a:lnTo>
                    <a:pt x="161" y="15"/>
                  </a:lnTo>
                  <a:lnTo>
                    <a:pt x="144" y="19"/>
                  </a:lnTo>
                  <a:lnTo>
                    <a:pt x="127" y="26"/>
                  </a:lnTo>
                  <a:lnTo>
                    <a:pt x="111" y="34"/>
                  </a:lnTo>
                  <a:lnTo>
                    <a:pt x="95" y="43"/>
                  </a:lnTo>
                  <a:lnTo>
                    <a:pt x="80" y="53"/>
                  </a:lnTo>
                  <a:lnTo>
                    <a:pt x="66" y="66"/>
                  </a:lnTo>
                  <a:lnTo>
                    <a:pt x="66" y="66"/>
                  </a:lnTo>
                  <a:lnTo>
                    <a:pt x="53" y="80"/>
                  </a:lnTo>
                  <a:lnTo>
                    <a:pt x="42" y="96"/>
                  </a:lnTo>
                  <a:lnTo>
                    <a:pt x="32" y="111"/>
                  </a:lnTo>
                  <a:lnTo>
                    <a:pt x="24" y="128"/>
                  </a:lnTo>
                  <a:lnTo>
                    <a:pt x="19" y="146"/>
                  </a:lnTo>
                  <a:lnTo>
                    <a:pt x="14" y="163"/>
                  </a:lnTo>
                  <a:lnTo>
                    <a:pt x="12" y="181"/>
                  </a:lnTo>
                  <a:lnTo>
                    <a:pt x="12" y="199"/>
                  </a:lnTo>
                  <a:lnTo>
                    <a:pt x="12" y="217"/>
                  </a:lnTo>
                  <a:lnTo>
                    <a:pt x="14" y="234"/>
                  </a:lnTo>
                  <a:lnTo>
                    <a:pt x="19" y="253"/>
                  </a:lnTo>
                  <a:lnTo>
                    <a:pt x="24" y="269"/>
                  </a:lnTo>
                  <a:lnTo>
                    <a:pt x="32" y="286"/>
                  </a:lnTo>
                  <a:lnTo>
                    <a:pt x="42" y="302"/>
                  </a:lnTo>
                  <a:lnTo>
                    <a:pt x="53" y="317"/>
                  </a:lnTo>
                  <a:lnTo>
                    <a:pt x="66" y="331"/>
                  </a:lnTo>
                  <a:lnTo>
                    <a:pt x="66" y="331"/>
                  </a:lnTo>
                  <a:lnTo>
                    <a:pt x="80" y="344"/>
                  </a:lnTo>
                  <a:lnTo>
                    <a:pt x="95" y="355"/>
                  </a:lnTo>
                  <a:lnTo>
                    <a:pt x="111" y="364"/>
                  </a:lnTo>
                  <a:lnTo>
                    <a:pt x="127" y="372"/>
                  </a:lnTo>
                  <a:lnTo>
                    <a:pt x="144" y="378"/>
                  </a:lnTo>
                  <a:lnTo>
                    <a:pt x="161" y="383"/>
                  </a:lnTo>
                  <a:lnTo>
                    <a:pt x="180" y="385"/>
                  </a:lnTo>
                  <a:lnTo>
                    <a:pt x="198" y="386"/>
                  </a:lnTo>
                  <a:lnTo>
                    <a:pt x="198" y="386"/>
                  </a:lnTo>
                  <a:lnTo>
                    <a:pt x="217" y="385"/>
                  </a:lnTo>
                  <a:lnTo>
                    <a:pt x="235" y="383"/>
                  </a:lnTo>
                  <a:lnTo>
                    <a:pt x="254" y="378"/>
                  </a:lnTo>
                  <a:lnTo>
                    <a:pt x="270" y="372"/>
                  </a:lnTo>
                  <a:lnTo>
                    <a:pt x="287" y="364"/>
                  </a:lnTo>
                  <a:lnTo>
                    <a:pt x="302" y="355"/>
                  </a:lnTo>
                  <a:lnTo>
                    <a:pt x="317" y="344"/>
                  </a:lnTo>
                  <a:lnTo>
                    <a:pt x="331" y="331"/>
                  </a:lnTo>
                  <a:lnTo>
                    <a:pt x="331" y="331"/>
                  </a:lnTo>
                  <a:lnTo>
                    <a:pt x="343" y="317"/>
                  </a:lnTo>
                  <a:lnTo>
                    <a:pt x="355" y="302"/>
                  </a:lnTo>
                  <a:lnTo>
                    <a:pt x="364" y="286"/>
                  </a:lnTo>
                  <a:lnTo>
                    <a:pt x="372" y="269"/>
                  </a:lnTo>
                  <a:lnTo>
                    <a:pt x="378" y="253"/>
                  </a:lnTo>
                  <a:lnTo>
                    <a:pt x="383" y="234"/>
                  </a:lnTo>
                  <a:lnTo>
                    <a:pt x="385" y="217"/>
                  </a:lnTo>
                  <a:lnTo>
                    <a:pt x="386" y="199"/>
                  </a:lnTo>
                  <a:lnTo>
                    <a:pt x="385" y="181"/>
                  </a:lnTo>
                  <a:lnTo>
                    <a:pt x="383" y="163"/>
                  </a:lnTo>
                  <a:lnTo>
                    <a:pt x="378" y="146"/>
                  </a:lnTo>
                  <a:lnTo>
                    <a:pt x="372" y="128"/>
                  </a:lnTo>
                  <a:lnTo>
                    <a:pt x="364" y="111"/>
                  </a:lnTo>
                  <a:lnTo>
                    <a:pt x="355" y="96"/>
                  </a:lnTo>
                  <a:lnTo>
                    <a:pt x="343" y="80"/>
                  </a:lnTo>
                  <a:lnTo>
                    <a:pt x="331" y="66"/>
                  </a:lnTo>
                  <a:lnTo>
                    <a:pt x="331" y="66"/>
                  </a:lnTo>
                  <a:lnTo>
                    <a:pt x="317" y="53"/>
                  </a:lnTo>
                  <a:lnTo>
                    <a:pt x="302" y="43"/>
                  </a:lnTo>
                  <a:lnTo>
                    <a:pt x="287" y="34"/>
                  </a:lnTo>
                  <a:lnTo>
                    <a:pt x="270" y="26"/>
                  </a:lnTo>
                  <a:lnTo>
                    <a:pt x="254" y="19"/>
                  </a:lnTo>
                  <a:lnTo>
                    <a:pt x="235" y="15"/>
                  </a:lnTo>
                  <a:lnTo>
                    <a:pt x="217" y="12"/>
                  </a:lnTo>
                  <a:lnTo>
                    <a:pt x="198" y="11"/>
                  </a:lnTo>
                  <a:lnTo>
                    <a:pt x="198" y="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6" name="Freeform 10"/>
            <p:cNvSpPr>
              <a:spLocks noEditPoints="1"/>
            </p:cNvSpPr>
            <p:nvPr userDrawn="1"/>
          </p:nvSpPr>
          <p:spPr bwMode="auto">
            <a:xfrm>
              <a:off x="2688" y="1981"/>
              <a:ext cx="167" cy="167"/>
            </a:xfrm>
            <a:custGeom>
              <a:avLst/>
              <a:gdLst>
                <a:gd name="T0" fmla="*/ 151 w 334"/>
                <a:gd name="T1" fmla="*/ 335 h 335"/>
                <a:gd name="T2" fmla="*/ 104 w 334"/>
                <a:gd name="T3" fmla="*/ 322 h 335"/>
                <a:gd name="T4" fmla="*/ 61 w 334"/>
                <a:gd name="T5" fmla="*/ 298 h 335"/>
                <a:gd name="T6" fmla="*/ 38 w 334"/>
                <a:gd name="T7" fmla="*/ 274 h 335"/>
                <a:gd name="T8" fmla="*/ 13 w 334"/>
                <a:gd name="T9" fmla="*/ 232 h 335"/>
                <a:gd name="T10" fmla="*/ 1 w 334"/>
                <a:gd name="T11" fmla="*/ 185 h 335"/>
                <a:gd name="T12" fmla="*/ 1 w 334"/>
                <a:gd name="T13" fmla="*/ 151 h 335"/>
                <a:gd name="T14" fmla="*/ 13 w 334"/>
                <a:gd name="T15" fmla="*/ 104 h 335"/>
                <a:gd name="T16" fmla="*/ 38 w 334"/>
                <a:gd name="T17" fmla="*/ 61 h 335"/>
                <a:gd name="T18" fmla="*/ 61 w 334"/>
                <a:gd name="T19" fmla="*/ 38 h 335"/>
                <a:gd name="T20" fmla="*/ 104 w 334"/>
                <a:gd name="T21" fmla="*/ 13 h 335"/>
                <a:gd name="T22" fmla="*/ 151 w 334"/>
                <a:gd name="T23" fmla="*/ 2 h 335"/>
                <a:gd name="T24" fmla="*/ 185 w 334"/>
                <a:gd name="T25" fmla="*/ 2 h 335"/>
                <a:gd name="T26" fmla="*/ 232 w 334"/>
                <a:gd name="T27" fmla="*/ 13 h 335"/>
                <a:gd name="T28" fmla="*/ 273 w 334"/>
                <a:gd name="T29" fmla="*/ 38 h 335"/>
                <a:gd name="T30" fmla="*/ 297 w 334"/>
                <a:gd name="T31" fmla="*/ 61 h 335"/>
                <a:gd name="T32" fmla="*/ 322 w 334"/>
                <a:gd name="T33" fmla="*/ 104 h 335"/>
                <a:gd name="T34" fmla="*/ 334 w 334"/>
                <a:gd name="T35" fmla="*/ 151 h 335"/>
                <a:gd name="T36" fmla="*/ 334 w 334"/>
                <a:gd name="T37" fmla="*/ 185 h 335"/>
                <a:gd name="T38" fmla="*/ 322 w 334"/>
                <a:gd name="T39" fmla="*/ 232 h 335"/>
                <a:gd name="T40" fmla="*/ 297 w 334"/>
                <a:gd name="T41" fmla="*/ 274 h 335"/>
                <a:gd name="T42" fmla="*/ 273 w 334"/>
                <a:gd name="T43" fmla="*/ 298 h 335"/>
                <a:gd name="T44" fmla="*/ 232 w 334"/>
                <a:gd name="T45" fmla="*/ 322 h 335"/>
                <a:gd name="T46" fmla="*/ 185 w 334"/>
                <a:gd name="T47" fmla="*/ 335 h 335"/>
                <a:gd name="T48" fmla="*/ 167 w 334"/>
                <a:gd name="T49" fmla="*/ 11 h 335"/>
                <a:gd name="T50" fmla="*/ 136 w 334"/>
                <a:gd name="T51" fmla="*/ 14 h 335"/>
                <a:gd name="T52" fmla="*/ 94 w 334"/>
                <a:gd name="T53" fmla="*/ 29 h 335"/>
                <a:gd name="T54" fmla="*/ 57 w 334"/>
                <a:gd name="T55" fmla="*/ 57 h 335"/>
                <a:gd name="T56" fmla="*/ 37 w 334"/>
                <a:gd name="T57" fmla="*/ 81 h 335"/>
                <a:gd name="T58" fmla="*/ 18 w 334"/>
                <a:gd name="T59" fmla="*/ 123 h 335"/>
                <a:gd name="T60" fmla="*/ 11 w 334"/>
                <a:gd name="T61" fmla="*/ 168 h 335"/>
                <a:gd name="T62" fmla="*/ 14 w 334"/>
                <a:gd name="T63" fmla="*/ 199 h 335"/>
                <a:gd name="T64" fmla="*/ 29 w 334"/>
                <a:gd name="T65" fmla="*/ 241 h 335"/>
                <a:gd name="T66" fmla="*/ 57 w 334"/>
                <a:gd name="T67" fmla="*/ 278 h 335"/>
                <a:gd name="T68" fmla="*/ 81 w 334"/>
                <a:gd name="T69" fmla="*/ 298 h 335"/>
                <a:gd name="T70" fmla="*/ 122 w 334"/>
                <a:gd name="T71" fmla="*/ 317 h 335"/>
                <a:gd name="T72" fmla="*/ 167 w 334"/>
                <a:gd name="T73" fmla="*/ 324 h 335"/>
                <a:gd name="T74" fmla="*/ 198 w 334"/>
                <a:gd name="T75" fmla="*/ 321 h 335"/>
                <a:gd name="T76" fmla="*/ 241 w 334"/>
                <a:gd name="T77" fmla="*/ 306 h 335"/>
                <a:gd name="T78" fmla="*/ 278 w 334"/>
                <a:gd name="T79" fmla="*/ 278 h 335"/>
                <a:gd name="T80" fmla="*/ 297 w 334"/>
                <a:gd name="T81" fmla="*/ 255 h 335"/>
                <a:gd name="T82" fmla="*/ 317 w 334"/>
                <a:gd name="T83" fmla="*/ 214 h 335"/>
                <a:gd name="T84" fmla="*/ 324 w 334"/>
                <a:gd name="T85" fmla="*/ 168 h 335"/>
                <a:gd name="T86" fmla="*/ 320 w 334"/>
                <a:gd name="T87" fmla="*/ 136 h 335"/>
                <a:gd name="T88" fmla="*/ 306 w 334"/>
                <a:gd name="T89" fmla="*/ 94 h 335"/>
                <a:gd name="T90" fmla="*/ 278 w 334"/>
                <a:gd name="T91" fmla="*/ 57 h 335"/>
                <a:gd name="T92" fmla="*/ 254 w 334"/>
                <a:gd name="T93" fmla="*/ 37 h 335"/>
                <a:gd name="T94" fmla="*/ 213 w 334"/>
                <a:gd name="T95" fmla="*/ 18 h 335"/>
                <a:gd name="T96" fmla="*/ 167 w 334"/>
                <a:gd name="T97" fmla="*/ 11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34" h="335">
                  <a:moveTo>
                    <a:pt x="167" y="335"/>
                  </a:moveTo>
                  <a:lnTo>
                    <a:pt x="167" y="335"/>
                  </a:lnTo>
                  <a:lnTo>
                    <a:pt x="151" y="335"/>
                  </a:lnTo>
                  <a:lnTo>
                    <a:pt x="135" y="332"/>
                  </a:lnTo>
                  <a:lnTo>
                    <a:pt x="119" y="328"/>
                  </a:lnTo>
                  <a:lnTo>
                    <a:pt x="104" y="322"/>
                  </a:lnTo>
                  <a:lnTo>
                    <a:pt x="89" y="315"/>
                  </a:lnTo>
                  <a:lnTo>
                    <a:pt x="75" y="307"/>
                  </a:lnTo>
                  <a:lnTo>
                    <a:pt x="61" y="298"/>
                  </a:lnTo>
                  <a:lnTo>
                    <a:pt x="49" y="286"/>
                  </a:lnTo>
                  <a:lnTo>
                    <a:pt x="49" y="286"/>
                  </a:lnTo>
                  <a:lnTo>
                    <a:pt x="38" y="274"/>
                  </a:lnTo>
                  <a:lnTo>
                    <a:pt x="28" y="261"/>
                  </a:lnTo>
                  <a:lnTo>
                    <a:pt x="20" y="247"/>
                  </a:lnTo>
                  <a:lnTo>
                    <a:pt x="13" y="232"/>
                  </a:lnTo>
                  <a:lnTo>
                    <a:pt x="7" y="216"/>
                  </a:lnTo>
                  <a:lnTo>
                    <a:pt x="4" y="201"/>
                  </a:lnTo>
                  <a:lnTo>
                    <a:pt x="1" y="185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" y="151"/>
                  </a:lnTo>
                  <a:lnTo>
                    <a:pt x="4" y="135"/>
                  </a:lnTo>
                  <a:lnTo>
                    <a:pt x="7" y="119"/>
                  </a:lnTo>
                  <a:lnTo>
                    <a:pt x="13" y="104"/>
                  </a:lnTo>
                  <a:lnTo>
                    <a:pt x="20" y="89"/>
                  </a:lnTo>
                  <a:lnTo>
                    <a:pt x="28" y="75"/>
                  </a:lnTo>
                  <a:lnTo>
                    <a:pt x="38" y="61"/>
                  </a:lnTo>
                  <a:lnTo>
                    <a:pt x="49" y="49"/>
                  </a:lnTo>
                  <a:lnTo>
                    <a:pt x="49" y="49"/>
                  </a:lnTo>
                  <a:lnTo>
                    <a:pt x="61" y="38"/>
                  </a:lnTo>
                  <a:lnTo>
                    <a:pt x="75" y="28"/>
                  </a:lnTo>
                  <a:lnTo>
                    <a:pt x="89" y="20"/>
                  </a:lnTo>
                  <a:lnTo>
                    <a:pt x="104" y="13"/>
                  </a:lnTo>
                  <a:lnTo>
                    <a:pt x="119" y="7"/>
                  </a:lnTo>
                  <a:lnTo>
                    <a:pt x="135" y="4"/>
                  </a:lnTo>
                  <a:lnTo>
                    <a:pt x="151" y="2"/>
                  </a:lnTo>
                  <a:lnTo>
                    <a:pt x="167" y="0"/>
                  </a:lnTo>
                  <a:lnTo>
                    <a:pt x="167" y="0"/>
                  </a:lnTo>
                  <a:lnTo>
                    <a:pt x="185" y="2"/>
                  </a:lnTo>
                  <a:lnTo>
                    <a:pt x="201" y="4"/>
                  </a:lnTo>
                  <a:lnTo>
                    <a:pt x="216" y="7"/>
                  </a:lnTo>
                  <a:lnTo>
                    <a:pt x="232" y="13"/>
                  </a:lnTo>
                  <a:lnTo>
                    <a:pt x="247" y="20"/>
                  </a:lnTo>
                  <a:lnTo>
                    <a:pt x="261" y="28"/>
                  </a:lnTo>
                  <a:lnTo>
                    <a:pt x="273" y="38"/>
                  </a:lnTo>
                  <a:lnTo>
                    <a:pt x="286" y="49"/>
                  </a:lnTo>
                  <a:lnTo>
                    <a:pt x="286" y="49"/>
                  </a:lnTo>
                  <a:lnTo>
                    <a:pt x="297" y="61"/>
                  </a:lnTo>
                  <a:lnTo>
                    <a:pt x="307" y="75"/>
                  </a:lnTo>
                  <a:lnTo>
                    <a:pt x="315" y="89"/>
                  </a:lnTo>
                  <a:lnTo>
                    <a:pt x="322" y="104"/>
                  </a:lnTo>
                  <a:lnTo>
                    <a:pt x="327" y="119"/>
                  </a:lnTo>
                  <a:lnTo>
                    <a:pt x="332" y="135"/>
                  </a:lnTo>
                  <a:lnTo>
                    <a:pt x="334" y="151"/>
                  </a:lnTo>
                  <a:lnTo>
                    <a:pt x="334" y="168"/>
                  </a:lnTo>
                  <a:lnTo>
                    <a:pt x="334" y="168"/>
                  </a:lnTo>
                  <a:lnTo>
                    <a:pt x="334" y="185"/>
                  </a:lnTo>
                  <a:lnTo>
                    <a:pt x="332" y="201"/>
                  </a:lnTo>
                  <a:lnTo>
                    <a:pt x="327" y="216"/>
                  </a:lnTo>
                  <a:lnTo>
                    <a:pt x="322" y="232"/>
                  </a:lnTo>
                  <a:lnTo>
                    <a:pt x="315" y="247"/>
                  </a:lnTo>
                  <a:lnTo>
                    <a:pt x="307" y="261"/>
                  </a:lnTo>
                  <a:lnTo>
                    <a:pt x="297" y="274"/>
                  </a:lnTo>
                  <a:lnTo>
                    <a:pt x="286" y="286"/>
                  </a:lnTo>
                  <a:lnTo>
                    <a:pt x="286" y="286"/>
                  </a:lnTo>
                  <a:lnTo>
                    <a:pt x="273" y="298"/>
                  </a:lnTo>
                  <a:lnTo>
                    <a:pt x="261" y="307"/>
                  </a:lnTo>
                  <a:lnTo>
                    <a:pt x="247" y="315"/>
                  </a:lnTo>
                  <a:lnTo>
                    <a:pt x="232" y="322"/>
                  </a:lnTo>
                  <a:lnTo>
                    <a:pt x="216" y="328"/>
                  </a:lnTo>
                  <a:lnTo>
                    <a:pt x="201" y="332"/>
                  </a:lnTo>
                  <a:lnTo>
                    <a:pt x="185" y="335"/>
                  </a:lnTo>
                  <a:lnTo>
                    <a:pt x="167" y="335"/>
                  </a:lnTo>
                  <a:lnTo>
                    <a:pt x="167" y="335"/>
                  </a:lnTo>
                  <a:close/>
                  <a:moveTo>
                    <a:pt x="167" y="11"/>
                  </a:moveTo>
                  <a:lnTo>
                    <a:pt x="167" y="11"/>
                  </a:lnTo>
                  <a:lnTo>
                    <a:pt x="152" y="12"/>
                  </a:lnTo>
                  <a:lnTo>
                    <a:pt x="136" y="14"/>
                  </a:lnTo>
                  <a:lnTo>
                    <a:pt x="122" y="18"/>
                  </a:lnTo>
                  <a:lnTo>
                    <a:pt x="107" y="23"/>
                  </a:lnTo>
                  <a:lnTo>
                    <a:pt x="94" y="29"/>
                  </a:lnTo>
                  <a:lnTo>
                    <a:pt x="81" y="37"/>
                  </a:lnTo>
                  <a:lnTo>
                    <a:pt x="68" y="47"/>
                  </a:lnTo>
                  <a:lnTo>
                    <a:pt x="57" y="57"/>
                  </a:lnTo>
                  <a:lnTo>
                    <a:pt x="57" y="57"/>
                  </a:lnTo>
                  <a:lnTo>
                    <a:pt x="46" y="68"/>
                  </a:lnTo>
                  <a:lnTo>
                    <a:pt x="37" y="81"/>
                  </a:lnTo>
                  <a:lnTo>
                    <a:pt x="29" y="94"/>
                  </a:lnTo>
                  <a:lnTo>
                    <a:pt x="23" y="108"/>
                  </a:lnTo>
                  <a:lnTo>
                    <a:pt x="18" y="123"/>
                  </a:lnTo>
                  <a:lnTo>
                    <a:pt x="14" y="136"/>
                  </a:lnTo>
                  <a:lnTo>
                    <a:pt x="12" y="153"/>
                  </a:lnTo>
                  <a:lnTo>
                    <a:pt x="11" y="168"/>
                  </a:lnTo>
                  <a:lnTo>
                    <a:pt x="11" y="168"/>
                  </a:lnTo>
                  <a:lnTo>
                    <a:pt x="12" y="184"/>
                  </a:lnTo>
                  <a:lnTo>
                    <a:pt x="14" y="199"/>
                  </a:lnTo>
                  <a:lnTo>
                    <a:pt x="18" y="214"/>
                  </a:lnTo>
                  <a:lnTo>
                    <a:pt x="23" y="227"/>
                  </a:lnTo>
                  <a:lnTo>
                    <a:pt x="29" y="241"/>
                  </a:lnTo>
                  <a:lnTo>
                    <a:pt x="37" y="255"/>
                  </a:lnTo>
                  <a:lnTo>
                    <a:pt x="46" y="267"/>
                  </a:lnTo>
                  <a:lnTo>
                    <a:pt x="57" y="278"/>
                  </a:lnTo>
                  <a:lnTo>
                    <a:pt x="57" y="278"/>
                  </a:lnTo>
                  <a:lnTo>
                    <a:pt x="68" y="288"/>
                  </a:lnTo>
                  <a:lnTo>
                    <a:pt x="81" y="298"/>
                  </a:lnTo>
                  <a:lnTo>
                    <a:pt x="94" y="306"/>
                  </a:lnTo>
                  <a:lnTo>
                    <a:pt x="107" y="313"/>
                  </a:lnTo>
                  <a:lnTo>
                    <a:pt x="122" y="317"/>
                  </a:lnTo>
                  <a:lnTo>
                    <a:pt x="136" y="321"/>
                  </a:lnTo>
                  <a:lnTo>
                    <a:pt x="152" y="323"/>
                  </a:lnTo>
                  <a:lnTo>
                    <a:pt x="167" y="324"/>
                  </a:lnTo>
                  <a:lnTo>
                    <a:pt x="167" y="324"/>
                  </a:lnTo>
                  <a:lnTo>
                    <a:pt x="183" y="323"/>
                  </a:lnTo>
                  <a:lnTo>
                    <a:pt x="198" y="321"/>
                  </a:lnTo>
                  <a:lnTo>
                    <a:pt x="213" y="317"/>
                  </a:lnTo>
                  <a:lnTo>
                    <a:pt x="227" y="313"/>
                  </a:lnTo>
                  <a:lnTo>
                    <a:pt x="241" y="306"/>
                  </a:lnTo>
                  <a:lnTo>
                    <a:pt x="254" y="298"/>
                  </a:lnTo>
                  <a:lnTo>
                    <a:pt x="266" y="288"/>
                  </a:lnTo>
                  <a:lnTo>
                    <a:pt x="278" y="278"/>
                  </a:lnTo>
                  <a:lnTo>
                    <a:pt x="278" y="278"/>
                  </a:lnTo>
                  <a:lnTo>
                    <a:pt x="288" y="267"/>
                  </a:lnTo>
                  <a:lnTo>
                    <a:pt x="297" y="255"/>
                  </a:lnTo>
                  <a:lnTo>
                    <a:pt x="306" y="241"/>
                  </a:lnTo>
                  <a:lnTo>
                    <a:pt x="312" y="227"/>
                  </a:lnTo>
                  <a:lnTo>
                    <a:pt x="317" y="214"/>
                  </a:lnTo>
                  <a:lnTo>
                    <a:pt x="320" y="199"/>
                  </a:lnTo>
                  <a:lnTo>
                    <a:pt x="323" y="184"/>
                  </a:lnTo>
                  <a:lnTo>
                    <a:pt x="324" y="168"/>
                  </a:lnTo>
                  <a:lnTo>
                    <a:pt x="324" y="168"/>
                  </a:lnTo>
                  <a:lnTo>
                    <a:pt x="323" y="153"/>
                  </a:lnTo>
                  <a:lnTo>
                    <a:pt x="320" y="136"/>
                  </a:lnTo>
                  <a:lnTo>
                    <a:pt x="317" y="123"/>
                  </a:lnTo>
                  <a:lnTo>
                    <a:pt x="312" y="108"/>
                  </a:lnTo>
                  <a:lnTo>
                    <a:pt x="306" y="94"/>
                  </a:lnTo>
                  <a:lnTo>
                    <a:pt x="297" y="81"/>
                  </a:lnTo>
                  <a:lnTo>
                    <a:pt x="288" y="68"/>
                  </a:lnTo>
                  <a:lnTo>
                    <a:pt x="278" y="57"/>
                  </a:lnTo>
                  <a:lnTo>
                    <a:pt x="278" y="57"/>
                  </a:lnTo>
                  <a:lnTo>
                    <a:pt x="266" y="47"/>
                  </a:lnTo>
                  <a:lnTo>
                    <a:pt x="254" y="37"/>
                  </a:lnTo>
                  <a:lnTo>
                    <a:pt x="241" y="29"/>
                  </a:lnTo>
                  <a:lnTo>
                    <a:pt x="227" y="23"/>
                  </a:lnTo>
                  <a:lnTo>
                    <a:pt x="213" y="18"/>
                  </a:lnTo>
                  <a:lnTo>
                    <a:pt x="198" y="14"/>
                  </a:lnTo>
                  <a:lnTo>
                    <a:pt x="183" y="12"/>
                  </a:lnTo>
                  <a:lnTo>
                    <a:pt x="167" y="11"/>
                  </a:lnTo>
                  <a:lnTo>
                    <a:pt x="167" y="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7" name="Freeform 11"/>
            <p:cNvSpPr>
              <a:spLocks/>
            </p:cNvSpPr>
            <p:nvPr userDrawn="1"/>
          </p:nvSpPr>
          <p:spPr bwMode="auto">
            <a:xfrm>
              <a:off x="2684" y="2133"/>
              <a:ext cx="19" cy="19"/>
            </a:xfrm>
            <a:custGeom>
              <a:avLst/>
              <a:gdLst>
                <a:gd name="T0" fmla="*/ 8 w 39"/>
                <a:gd name="T1" fmla="*/ 40 h 40"/>
                <a:gd name="T2" fmla="*/ 0 w 39"/>
                <a:gd name="T3" fmla="*/ 33 h 40"/>
                <a:gd name="T4" fmla="*/ 32 w 39"/>
                <a:gd name="T5" fmla="*/ 0 h 40"/>
                <a:gd name="T6" fmla="*/ 39 w 39"/>
                <a:gd name="T7" fmla="*/ 9 h 40"/>
                <a:gd name="T8" fmla="*/ 8 w 39"/>
                <a:gd name="T9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0">
                  <a:moveTo>
                    <a:pt x="8" y="40"/>
                  </a:moveTo>
                  <a:lnTo>
                    <a:pt x="0" y="33"/>
                  </a:lnTo>
                  <a:lnTo>
                    <a:pt x="32" y="0"/>
                  </a:lnTo>
                  <a:lnTo>
                    <a:pt x="39" y="9"/>
                  </a:lnTo>
                  <a:lnTo>
                    <a:pt x="8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8" name="Freeform 12"/>
            <p:cNvSpPr>
              <a:spLocks noEditPoints="1"/>
            </p:cNvSpPr>
            <p:nvPr userDrawn="1"/>
          </p:nvSpPr>
          <p:spPr bwMode="auto">
            <a:xfrm>
              <a:off x="2553" y="2144"/>
              <a:ext cx="139" cy="139"/>
            </a:xfrm>
            <a:custGeom>
              <a:avLst/>
              <a:gdLst>
                <a:gd name="T0" fmla="*/ 27 w 278"/>
                <a:gd name="T1" fmla="*/ 279 h 279"/>
                <a:gd name="T2" fmla="*/ 27 w 278"/>
                <a:gd name="T3" fmla="*/ 279 h 279"/>
                <a:gd name="T4" fmla="*/ 20 w 278"/>
                <a:gd name="T5" fmla="*/ 278 h 279"/>
                <a:gd name="T6" fmla="*/ 15 w 278"/>
                <a:gd name="T7" fmla="*/ 275 h 279"/>
                <a:gd name="T8" fmla="*/ 4 w 278"/>
                <a:gd name="T9" fmla="*/ 264 h 279"/>
                <a:gd name="T10" fmla="*/ 4 w 278"/>
                <a:gd name="T11" fmla="*/ 264 h 279"/>
                <a:gd name="T12" fmla="*/ 1 w 278"/>
                <a:gd name="T13" fmla="*/ 258 h 279"/>
                <a:gd name="T14" fmla="*/ 0 w 278"/>
                <a:gd name="T15" fmla="*/ 253 h 279"/>
                <a:gd name="T16" fmla="*/ 0 w 278"/>
                <a:gd name="T17" fmla="*/ 253 h 279"/>
                <a:gd name="T18" fmla="*/ 1 w 278"/>
                <a:gd name="T19" fmla="*/ 246 h 279"/>
                <a:gd name="T20" fmla="*/ 4 w 278"/>
                <a:gd name="T21" fmla="*/ 240 h 279"/>
                <a:gd name="T22" fmla="*/ 239 w 278"/>
                <a:gd name="T23" fmla="*/ 5 h 279"/>
                <a:gd name="T24" fmla="*/ 239 w 278"/>
                <a:gd name="T25" fmla="*/ 5 h 279"/>
                <a:gd name="T26" fmla="*/ 245 w 278"/>
                <a:gd name="T27" fmla="*/ 2 h 279"/>
                <a:gd name="T28" fmla="*/ 252 w 278"/>
                <a:gd name="T29" fmla="*/ 0 h 279"/>
                <a:gd name="T30" fmla="*/ 252 w 278"/>
                <a:gd name="T31" fmla="*/ 0 h 279"/>
                <a:gd name="T32" fmla="*/ 258 w 278"/>
                <a:gd name="T33" fmla="*/ 2 h 279"/>
                <a:gd name="T34" fmla="*/ 263 w 278"/>
                <a:gd name="T35" fmla="*/ 5 h 279"/>
                <a:gd name="T36" fmla="*/ 274 w 278"/>
                <a:gd name="T37" fmla="*/ 15 h 279"/>
                <a:gd name="T38" fmla="*/ 274 w 278"/>
                <a:gd name="T39" fmla="*/ 15 h 279"/>
                <a:gd name="T40" fmla="*/ 276 w 278"/>
                <a:gd name="T41" fmla="*/ 18 h 279"/>
                <a:gd name="T42" fmla="*/ 277 w 278"/>
                <a:gd name="T43" fmla="*/ 21 h 279"/>
                <a:gd name="T44" fmla="*/ 278 w 278"/>
                <a:gd name="T45" fmla="*/ 28 h 279"/>
                <a:gd name="T46" fmla="*/ 277 w 278"/>
                <a:gd name="T47" fmla="*/ 34 h 279"/>
                <a:gd name="T48" fmla="*/ 276 w 278"/>
                <a:gd name="T49" fmla="*/ 37 h 279"/>
                <a:gd name="T50" fmla="*/ 274 w 278"/>
                <a:gd name="T51" fmla="*/ 40 h 279"/>
                <a:gd name="T52" fmla="*/ 39 w 278"/>
                <a:gd name="T53" fmla="*/ 275 h 279"/>
                <a:gd name="T54" fmla="*/ 39 w 278"/>
                <a:gd name="T55" fmla="*/ 275 h 279"/>
                <a:gd name="T56" fmla="*/ 33 w 278"/>
                <a:gd name="T57" fmla="*/ 278 h 279"/>
                <a:gd name="T58" fmla="*/ 27 w 278"/>
                <a:gd name="T59" fmla="*/ 279 h 279"/>
                <a:gd name="T60" fmla="*/ 27 w 278"/>
                <a:gd name="T61" fmla="*/ 279 h 279"/>
                <a:gd name="T62" fmla="*/ 252 w 278"/>
                <a:gd name="T63" fmla="*/ 11 h 279"/>
                <a:gd name="T64" fmla="*/ 252 w 278"/>
                <a:gd name="T65" fmla="*/ 11 h 279"/>
                <a:gd name="T66" fmla="*/ 250 w 278"/>
                <a:gd name="T67" fmla="*/ 12 h 279"/>
                <a:gd name="T68" fmla="*/ 247 w 278"/>
                <a:gd name="T69" fmla="*/ 13 h 279"/>
                <a:gd name="T70" fmla="*/ 12 w 278"/>
                <a:gd name="T71" fmla="*/ 248 h 279"/>
                <a:gd name="T72" fmla="*/ 12 w 278"/>
                <a:gd name="T73" fmla="*/ 248 h 279"/>
                <a:gd name="T74" fmla="*/ 11 w 278"/>
                <a:gd name="T75" fmla="*/ 250 h 279"/>
                <a:gd name="T76" fmla="*/ 10 w 278"/>
                <a:gd name="T77" fmla="*/ 253 h 279"/>
                <a:gd name="T78" fmla="*/ 10 w 278"/>
                <a:gd name="T79" fmla="*/ 253 h 279"/>
                <a:gd name="T80" fmla="*/ 11 w 278"/>
                <a:gd name="T81" fmla="*/ 255 h 279"/>
                <a:gd name="T82" fmla="*/ 12 w 278"/>
                <a:gd name="T83" fmla="*/ 257 h 279"/>
                <a:gd name="T84" fmla="*/ 23 w 278"/>
                <a:gd name="T85" fmla="*/ 267 h 279"/>
                <a:gd name="T86" fmla="*/ 23 w 278"/>
                <a:gd name="T87" fmla="*/ 267 h 279"/>
                <a:gd name="T88" fmla="*/ 25 w 278"/>
                <a:gd name="T89" fmla="*/ 269 h 279"/>
                <a:gd name="T90" fmla="*/ 27 w 278"/>
                <a:gd name="T91" fmla="*/ 269 h 279"/>
                <a:gd name="T92" fmla="*/ 30 w 278"/>
                <a:gd name="T93" fmla="*/ 269 h 279"/>
                <a:gd name="T94" fmla="*/ 31 w 278"/>
                <a:gd name="T95" fmla="*/ 267 h 279"/>
                <a:gd name="T96" fmla="*/ 267 w 278"/>
                <a:gd name="T97" fmla="*/ 31 h 279"/>
                <a:gd name="T98" fmla="*/ 267 w 278"/>
                <a:gd name="T99" fmla="*/ 31 h 279"/>
                <a:gd name="T100" fmla="*/ 268 w 278"/>
                <a:gd name="T101" fmla="*/ 30 h 279"/>
                <a:gd name="T102" fmla="*/ 268 w 278"/>
                <a:gd name="T103" fmla="*/ 28 h 279"/>
                <a:gd name="T104" fmla="*/ 268 w 278"/>
                <a:gd name="T105" fmla="*/ 25 h 279"/>
                <a:gd name="T106" fmla="*/ 267 w 278"/>
                <a:gd name="T107" fmla="*/ 23 h 279"/>
                <a:gd name="T108" fmla="*/ 257 w 278"/>
                <a:gd name="T109" fmla="*/ 13 h 279"/>
                <a:gd name="T110" fmla="*/ 257 w 278"/>
                <a:gd name="T111" fmla="*/ 13 h 279"/>
                <a:gd name="T112" fmla="*/ 254 w 278"/>
                <a:gd name="T113" fmla="*/ 12 h 279"/>
                <a:gd name="T114" fmla="*/ 252 w 278"/>
                <a:gd name="T115" fmla="*/ 11 h 279"/>
                <a:gd name="T116" fmla="*/ 252 w 278"/>
                <a:gd name="T117" fmla="*/ 11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78" h="279">
                  <a:moveTo>
                    <a:pt x="27" y="279"/>
                  </a:moveTo>
                  <a:lnTo>
                    <a:pt x="27" y="279"/>
                  </a:lnTo>
                  <a:lnTo>
                    <a:pt x="20" y="278"/>
                  </a:lnTo>
                  <a:lnTo>
                    <a:pt x="15" y="275"/>
                  </a:lnTo>
                  <a:lnTo>
                    <a:pt x="4" y="264"/>
                  </a:lnTo>
                  <a:lnTo>
                    <a:pt x="4" y="264"/>
                  </a:lnTo>
                  <a:lnTo>
                    <a:pt x="1" y="258"/>
                  </a:lnTo>
                  <a:lnTo>
                    <a:pt x="0" y="253"/>
                  </a:lnTo>
                  <a:lnTo>
                    <a:pt x="0" y="253"/>
                  </a:lnTo>
                  <a:lnTo>
                    <a:pt x="1" y="246"/>
                  </a:lnTo>
                  <a:lnTo>
                    <a:pt x="4" y="240"/>
                  </a:lnTo>
                  <a:lnTo>
                    <a:pt x="239" y="5"/>
                  </a:lnTo>
                  <a:lnTo>
                    <a:pt x="239" y="5"/>
                  </a:lnTo>
                  <a:lnTo>
                    <a:pt x="245" y="2"/>
                  </a:lnTo>
                  <a:lnTo>
                    <a:pt x="252" y="0"/>
                  </a:lnTo>
                  <a:lnTo>
                    <a:pt x="252" y="0"/>
                  </a:lnTo>
                  <a:lnTo>
                    <a:pt x="258" y="2"/>
                  </a:lnTo>
                  <a:lnTo>
                    <a:pt x="263" y="5"/>
                  </a:lnTo>
                  <a:lnTo>
                    <a:pt x="274" y="15"/>
                  </a:lnTo>
                  <a:lnTo>
                    <a:pt x="274" y="15"/>
                  </a:lnTo>
                  <a:lnTo>
                    <a:pt x="276" y="18"/>
                  </a:lnTo>
                  <a:lnTo>
                    <a:pt x="277" y="21"/>
                  </a:lnTo>
                  <a:lnTo>
                    <a:pt x="278" y="28"/>
                  </a:lnTo>
                  <a:lnTo>
                    <a:pt x="277" y="34"/>
                  </a:lnTo>
                  <a:lnTo>
                    <a:pt x="276" y="37"/>
                  </a:lnTo>
                  <a:lnTo>
                    <a:pt x="274" y="40"/>
                  </a:lnTo>
                  <a:lnTo>
                    <a:pt x="39" y="275"/>
                  </a:lnTo>
                  <a:lnTo>
                    <a:pt x="39" y="275"/>
                  </a:lnTo>
                  <a:lnTo>
                    <a:pt x="33" y="278"/>
                  </a:lnTo>
                  <a:lnTo>
                    <a:pt x="27" y="279"/>
                  </a:lnTo>
                  <a:lnTo>
                    <a:pt x="27" y="279"/>
                  </a:lnTo>
                  <a:close/>
                  <a:moveTo>
                    <a:pt x="252" y="11"/>
                  </a:moveTo>
                  <a:lnTo>
                    <a:pt x="252" y="11"/>
                  </a:lnTo>
                  <a:lnTo>
                    <a:pt x="250" y="12"/>
                  </a:lnTo>
                  <a:lnTo>
                    <a:pt x="247" y="13"/>
                  </a:lnTo>
                  <a:lnTo>
                    <a:pt x="12" y="248"/>
                  </a:lnTo>
                  <a:lnTo>
                    <a:pt x="12" y="248"/>
                  </a:lnTo>
                  <a:lnTo>
                    <a:pt x="11" y="250"/>
                  </a:lnTo>
                  <a:lnTo>
                    <a:pt x="10" y="253"/>
                  </a:lnTo>
                  <a:lnTo>
                    <a:pt x="10" y="253"/>
                  </a:lnTo>
                  <a:lnTo>
                    <a:pt x="11" y="255"/>
                  </a:lnTo>
                  <a:lnTo>
                    <a:pt x="12" y="257"/>
                  </a:lnTo>
                  <a:lnTo>
                    <a:pt x="23" y="267"/>
                  </a:lnTo>
                  <a:lnTo>
                    <a:pt x="23" y="267"/>
                  </a:lnTo>
                  <a:lnTo>
                    <a:pt x="25" y="269"/>
                  </a:lnTo>
                  <a:lnTo>
                    <a:pt x="27" y="269"/>
                  </a:lnTo>
                  <a:lnTo>
                    <a:pt x="30" y="269"/>
                  </a:lnTo>
                  <a:lnTo>
                    <a:pt x="31" y="267"/>
                  </a:lnTo>
                  <a:lnTo>
                    <a:pt x="267" y="31"/>
                  </a:lnTo>
                  <a:lnTo>
                    <a:pt x="267" y="31"/>
                  </a:lnTo>
                  <a:lnTo>
                    <a:pt x="268" y="30"/>
                  </a:lnTo>
                  <a:lnTo>
                    <a:pt x="268" y="28"/>
                  </a:lnTo>
                  <a:lnTo>
                    <a:pt x="268" y="25"/>
                  </a:lnTo>
                  <a:lnTo>
                    <a:pt x="267" y="23"/>
                  </a:lnTo>
                  <a:lnTo>
                    <a:pt x="257" y="13"/>
                  </a:lnTo>
                  <a:lnTo>
                    <a:pt x="257" y="13"/>
                  </a:lnTo>
                  <a:lnTo>
                    <a:pt x="254" y="12"/>
                  </a:lnTo>
                  <a:lnTo>
                    <a:pt x="252" y="11"/>
                  </a:lnTo>
                  <a:lnTo>
                    <a:pt x="252" y="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9" name="Freeform 13"/>
            <p:cNvSpPr>
              <a:spLocks noEditPoints="1"/>
            </p:cNvSpPr>
            <p:nvPr userDrawn="1"/>
          </p:nvSpPr>
          <p:spPr bwMode="auto">
            <a:xfrm>
              <a:off x="3802" y="1982"/>
              <a:ext cx="224" cy="303"/>
            </a:xfrm>
            <a:custGeom>
              <a:avLst/>
              <a:gdLst>
                <a:gd name="T0" fmla="*/ 225 w 448"/>
                <a:gd name="T1" fmla="*/ 0 h 607"/>
                <a:gd name="T2" fmla="*/ 180 w 448"/>
                <a:gd name="T3" fmla="*/ 4 h 607"/>
                <a:gd name="T4" fmla="*/ 137 w 448"/>
                <a:gd name="T5" fmla="*/ 17 h 607"/>
                <a:gd name="T6" fmla="*/ 99 w 448"/>
                <a:gd name="T7" fmla="*/ 38 h 607"/>
                <a:gd name="T8" fmla="*/ 66 w 448"/>
                <a:gd name="T9" fmla="*/ 65 h 607"/>
                <a:gd name="T10" fmla="*/ 40 w 448"/>
                <a:gd name="T11" fmla="*/ 99 h 607"/>
                <a:gd name="T12" fmla="*/ 19 w 448"/>
                <a:gd name="T13" fmla="*/ 137 h 607"/>
                <a:gd name="T14" fmla="*/ 5 w 448"/>
                <a:gd name="T15" fmla="*/ 178 h 607"/>
                <a:gd name="T16" fmla="*/ 0 w 448"/>
                <a:gd name="T17" fmla="*/ 223 h 607"/>
                <a:gd name="T18" fmla="*/ 2 w 448"/>
                <a:gd name="T19" fmla="*/ 236 h 607"/>
                <a:gd name="T20" fmla="*/ 6 w 448"/>
                <a:gd name="T21" fmla="*/ 261 h 607"/>
                <a:gd name="T22" fmla="*/ 15 w 448"/>
                <a:gd name="T23" fmla="*/ 290 h 607"/>
                <a:gd name="T24" fmla="*/ 36 w 448"/>
                <a:gd name="T25" fmla="*/ 335 h 607"/>
                <a:gd name="T26" fmla="*/ 72 w 448"/>
                <a:gd name="T27" fmla="*/ 399 h 607"/>
                <a:gd name="T28" fmla="*/ 113 w 448"/>
                <a:gd name="T29" fmla="*/ 462 h 607"/>
                <a:gd name="T30" fmla="*/ 154 w 448"/>
                <a:gd name="T31" fmla="*/ 518 h 607"/>
                <a:gd name="T32" fmla="*/ 215 w 448"/>
                <a:gd name="T33" fmla="*/ 596 h 607"/>
                <a:gd name="T34" fmla="*/ 225 w 448"/>
                <a:gd name="T35" fmla="*/ 607 h 607"/>
                <a:gd name="T36" fmla="*/ 260 w 448"/>
                <a:gd name="T37" fmla="*/ 564 h 607"/>
                <a:gd name="T38" fmla="*/ 316 w 448"/>
                <a:gd name="T39" fmla="*/ 492 h 607"/>
                <a:gd name="T40" fmla="*/ 357 w 448"/>
                <a:gd name="T41" fmla="*/ 431 h 607"/>
                <a:gd name="T42" fmla="*/ 397 w 448"/>
                <a:gd name="T43" fmla="*/ 367 h 607"/>
                <a:gd name="T44" fmla="*/ 428 w 448"/>
                <a:gd name="T45" fmla="*/ 305 h 607"/>
                <a:gd name="T46" fmla="*/ 438 w 448"/>
                <a:gd name="T47" fmla="*/ 275 h 607"/>
                <a:gd name="T48" fmla="*/ 446 w 448"/>
                <a:gd name="T49" fmla="*/ 248 h 607"/>
                <a:gd name="T50" fmla="*/ 448 w 448"/>
                <a:gd name="T51" fmla="*/ 223 h 607"/>
                <a:gd name="T52" fmla="*/ 447 w 448"/>
                <a:gd name="T53" fmla="*/ 200 h 607"/>
                <a:gd name="T54" fmla="*/ 438 w 448"/>
                <a:gd name="T55" fmla="*/ 156 h 607"/>
                <a:gd name="T56" fmla="*/ 421 w 448"/>
                <a:gd name="T57" fmla="*/ 117 h 607"/>
                <a:gd name="T58" fmla="*/ 397 w 448"/>
                <a:gd name="T59" fmla="*/ 81 h 607"/>
                <a:gd name="T60" fmla="*/ 367 w 448"/>
                <a:gd name="T61" fmla="*/ 50 h 607"/>
                <a:gd name="T62" fmla="*/ 331 w 448"/>
                <a:gd name="T63" fmla="*/ 26 h 607"/>
                <a:gd name="T64" fmla="*/ 291 w 448"/>
                <a:gd name="T65" fmla="*/ 10 h 607"/>
                <a:gd name="T66" fmla="*/ 247 w 448"/>
                <a:gd name="T67" fmla="*/ 1 h 607"/>
                <a:gd name="T68" fmla="*/ 225 w 448"/>
                <a:gd name="T69" fmla="*/ 0 h 607"/>
                <a:gd name="T70" fmla="*/ 225 w 448"/>
                <a:gd name="T71" fmla="*/ 288 h 607"/>
                <a:gd name="T72" fmla="*/ 210 w 448"/>
                <a:gd name="T73" fmla="*/ 286 h 607"/>
                <a:gd name="T74" fmla="*/ 197 w 448"/>
                <a:gd name="T75" fmla="*/ 282 h 607"/>
                <a:gd name="T76" fmla="*/ 174 w 448"/>
                <a:gd name="T77" fmla="*/ 267 h 607"/>
                <a:gd name="T78" fmla="*/ 158 w 448"/>
                <a:gd name="T79" fmla="*/ 244 h 607"/>
                <a:gd name="T80" fmla="*/ 155 w 448"/>
                <a:gd name="T81" fmla="*/ 230 h 607"/>
                <a:gd name="T82" fmla="*/ 152 w 448"/>
                <a:gd name="T83" fmla="*/ 216 h 607"/>
                <a:gd name="T84" fmla="*/ 154 w 448"/>
                <a:gd name="T85" fmla="*/ 208 h 607"/>
                <a:gd name="T86" fmla="*/ 156 w 448"/>
                <a:gd name="T87" fmla="*/ 194 h 607"/>
                <a:gd name="T88" fmla="*/ 165 w 448"/>
                <a:gd name="T89" fmla="*/ 176 h 607"/>
                <a:gd name="T90" fmla="*/ 185 w 448"/>
                <a:gd name="T91" fmla="*/ 156 h 607"/>
                <a:gd name="T92" fmla="*/ 203 w 448"/>
                <a:gd name="T93" fmla="*/ 147 h 607"/>
                <a:gd name="T94" fmla="*/ 217 w 448"/>
                <a:gd name="T95" fmla="*/ 145 h 607"/>
                <a:gd name="T96" fmla="*/ 225 w 448"/>
                <a:gd name="T97" fmla="*/ 144 h 607"/>
                <a:gd name="T98" fmla="*/ 239 w 448"/>
                <a:gd name="T99" fmla="*/ 146 h 607"/>
                <a:gd name="T100" fmla="*/ 253 w 448"/>
                <a:gd name="T101" fmla="*/ 149 h 607"/>
                <a:gd name="T102" fmla="*/ 276 w 448"/>
                <a:gd name="T103" fmla="*/ 164 h 607"/>
                <a:gd name="T104" fmla="*/ 291 w 448"/>
                <a:gd name="T105" fmla="*/ 187 h 607"/>
                <a:gd name="T106" fmla="*/ 295 w 448"/>
                <a:gd name="T107" fmla="*/ 201 h 607"/>
                <a:gd name="T108" fmla="*/ 296 w 448"/>
                <a:gd name="T109" fmla="*/ 216 h 607"/>
                <a:gd name="T110" fmla="*/ 296 w 448"/>
                <a:gd name="T111" fmla="*/ 223 h 607"/>
                <a:gd name="T112" fmla="*/ 293 w 448"/>
                <a:gd name="T113" fmla="*/ 237 h 607"/>
                <a:gd name="T114" fmla="*/ 284 w 448"/>
                <a:gd name="T115" fmla="*/ 255 h 607"/>
                <a:gd name="T116" fmla="*/ 265 w 448"/>
                <a:gd name="T117" fmla="*/ 275 h 607"/>
                <a:gd name="T118" fmla="*/ 246 w 448"/>
                <a:gd name="T119" fmla="*/ 284 h 607"/>
                <a:gd name="T120" fmla="*/ 232 w 448"/>
                <a:gd name="T121" fmla="*/ 288 h 607"/>
                <a:gd name="T122" fmla="*/ 225 w 448"/>
                <a:gd name="T123" fmla="*/ 288 h 6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48" h="607">
                  <a:moveTo>
                    <a:pt x="225" y="0"/>
                  </a:moveTo>
                  <a:lnTo>
                    <a:pt x="225" y="0"/>
                  </a:lnTo>
                  <a:lnTo>
                    <a:pt x="202" y="1"/>
                  </a:lnTo>
                  <a:lnTo>
                    <a:pt x="180" y="4"/>
                  </a:lnTo>
                  <a:lnTo>
                    <a:pt x="158" y="10"/>
                  </a:lnTo>
                  <a:lnTo>
                    <a:pt x="137" y="17"/>
                  </a:lnTo>
                  <a:lnTo>
                    <a:pt x="118" y="26"/>
                  </a:lnTo>
                  <a:lnTo>
                    <a:pt x="99" y="38"/>
                  </a:lnTo>
                  <a:lnTo>
                    <a:pt x="82" y="50"/>
                  </a:lnTo>
                  <a:lnTo>
                    <a:pt x="66" y="65"/>
                  </a:lnTo>
                  <a:lnTo>
                    <a:pt x="52" y="81"/>
                  </a:lnTo>
                  <a:lnTo>
                    <a:pt x="40" y="99"/>
                  </a:lnTo>
                  <a:lnTo>
                    <a:pt x="28" y="117"/>
                  </a:lnTo>
                  <a:lnTo>
                    <a:pt x="19" y="137"/>
                  </a:lnTo>
                  <a:lnTo>
                    <a:pt x="11" y="156"/>
                  </a:lnTo>
                  <a:lnTo>
                    <a:pt x="5" y="178"/>
                  </a:lnTo>
                  <a:lnTo>
                    <a:pt x="2" y="200"/>
                  </a:lnTo>
                  <a:lnTo>
                    <a:pt x="0" y="223"/>
                  </a:lnTo>
                  <a:lnTo>
                    <a:pt x="0" y="223"/>
                  </a:lnTo>
                  <a:lnTo>
                    <a:pt x="2" y="236"/>
                  </a:lnTo>
                  <a:lnTo>
                    <a:pt x="4" y="248"/>
                  </a:lnTo>
                  <a:lnTo>
                    <a:pt x="6" y="261"/>
                  </a:lnTo>
                  <a:lnTo>
                    <a:pt x="11" y="275"/>
                  </a:lnTo>
                  <a:lnTo>
                    <a:pt x="15" y="290"/>
                  </a:lnTo>
                  <a:lnTo>
                    <a:pt x="21" y="305"/>
                  </a:lnTo>
                  <a:lnTo>
                    <a:pt x="36" y="335"/>
                  </a:lnTo>
                  <a:lnTo>
                    <a:pt x="53" y="367"/>
                  </a:lnTo>
                  <a:lnTo>
                    <a:pt x="72" y="399"/>
                  </a:lnTo>
                  <a:lnTo>
                    <a:pt x="91" y="431"/>
                  </a:lnTo>
                  <a:lnTo>
                    <a:pt x="113" y="462"/>
                  </a:lnTo>
                  <a:lnTo>
                    <a:pt x="134" y="492"/>
                  </a:lnTo>
                  <a:lnTo>
                    <a:pt x="154" y="518"/>
                  </a:lnTo>
                  <a:lnTo>
                    <a:pt x="189" y="564"/>
                  </a:lnTo>
                  <a:lnTo>
                    <a:pt x="215" y="596"/>
                  </a:lnTo>
                  <a:lnTo>
                    <a:pt x="225" y="607"/>
                  </a:lnTo>
                  <a:lnTo>
                    <a:pt x="225" y="607"/>
                  </a:lnTo>
                  <a:lnTo>
                    <a:pt x="234" y="596"/>
                  </a:lnTo>
                  <a:lnTo>
                    <a:pt x="260" y="564"/>
                  </a:lnTo>
                  <a:lnTo>
                    <a:pt x="295" y="518"/>
                  </a:lnTo>
                  <a:lnTo>
                    <a:pt x="316" y="492"/>
                  </a:lnTo>
                  <a:lnTo>
                    <a:pt x="337" y="462"/>
                  </a:lnTo>
                  <a:lnTo>
                    <a:pt x="357" y="431"/>
                  </a:lnTo>
                  <a:lnTo>
                    <a:pt x="377" y="399"/>
                  </a:lnTo>
                  <a:lnTo>
                    <a:pt x="397" y="367"/>
                  </a:lnTo>
                  <a:lnTo>
                    <a:pt x="413" y="335"/>
                  </a:lnTo>
                  <a:lnTo>
                    <a:pt x="428" y="305"/>
                  </a:lnTo>
                  <a:lnTo>
                    <a:pt x="434" y="290"/>
                  </a:lnTo>
                  <a:lnTo>
                    <a:pt x="438" y="275"/>
                  </a:lnTo>
                  <a:lnTo>
                    <a:pt x="443" y="261"/>
                  </a:lnTo>
                  <a:lnTo>
                    <a:pt x="446" y="248"/>
                  </a:lnTo>
                  <a:lnTo>
                    <a:pt x="447" y="236"/>
                  </a:lnTo>
                  <a:lnTo>
                    <a:pt x="448" y="223"/>
                  </a:lnTo>
                  <a:lnTo>
                    <a:pt x="448" y="223"/>
                  </a:lnTo>
                  <a:lnTo>
                    <a:pt x="447" y="200"/>
                  </a:lnTo>
                  <a:lnTo>
                    <a:pt x="444" y="178"/>
                  </a:lnTo>
                  <a:lnTo>
                    <a:pt x="438" y="156"/>
                  </a:lnTo>
                  <a:lnTo>
                    <a:pt x="430" y="137"/>
                  </a:lnTo>
                  <a:lnTo>
                    <a:pt x="421" y="117"/>
                  </a:lnTo>
                  <a:lnTo>
                    <a:pt x="410" y="99"/>
                  </a:lnTo>
                  <a:lnTo>
                    <a:pt x="397" y="81"/>
                  </a:lnTo>
                  <a:lnTo>
                    <a:pt x="383" y="65"/>
                  </a:lnTo>
                  <a:lnTo>
                    <a:pt x="367" y="50"/>
                  </a:lnTo>
                  <a:lnTo>
                    <a:pt x="349" y="38"/>
                  </a:lnTo>
                  <a:lnTo>
                    <a:pt x="331" y="26"/>
                  </a:lnTo>
                  <a:lnTo>
                    <a:pt x="311" y="17"/>
                  </a:lnTo>
                  <a:lnTo>
                    <a:pt x="291" y="10"/>
                  </a:lnTo>
                  <a:lnTo>
                    <a:pt x="270" y="4"/>
                  </a:lnTo>
                  <a:lnTo>
                    <a:pt x="247" y="1"/>
                  </a:lnTo>
                  <a:lnTo>
                    <a:pt x="225" y="0"/>
                  </a:lnTo>
                  <a:lnTo>
                    <a:pt x="225" y="0"/>
                  </a:lnTo>
                  <a:close/>
                  <a:moveTo>
                    <a:pt x="225" y="288"/>
                  </a:moveTo>
                  <a:lnTo>
                    <a:pt x="225" y="288"/>
                  </a:lnTo>
                  <a:lnTo>
                    <a:pt x="217" y="288"/>
                  </a:lnTo>
                  <a:lnTo>
                    <a:pt x="210" y="286"/>
                  </a:lnTo>
                  <a:lnTo>
                    <a:pt x="203" y="284"/>
                  </a:lnTo>
                  <a:lnTo>
                    <a:pt x="197" y="282"/>
                  </a:lnTo>
                  <a:lnTo>
                    <a:pt x="185" y="275"/>
                  </a:lnTo>
                  <a:lnTo>
                    <a:pt x="174" y="267"/>
                  </a:lnTo>
                  <a:lnTo>
                    <a:pt x="165" y="255"/>
                  </a:lnTo>
                  <a:lnTo>
                    <a:pt x="158" y="244"/>
                  </a:lnTo>
                  <a:lnTo>
                    <a:pt x="156" y="237"/>
                  </a:lnTo>
                  <a:lnTo>
                    <a:pt x="155" y="230"/>
                  </a:lnTo>
                  <a:lnTo>
                    <a:pt x="154" y="223"/>
                  </a:lnTo>
                  <a:lnTo>
                    <a:pt x="152" y="216"/>
                  </a:lnTo>
                  <a:lnTo>
                    <a:pt x="152" y="216"/>
                  </a:lnTo>
                  <a:lnTo>
                    <a:pt x="154" y="208"/>
                  </a:lnTo>
                  <a:lnTo>
                    <a:pt x="155" y="201"/>
                  </a:lnTo>
                  <a:lnTo>
                    <a:pt x="156" y="194"/>
                  </a:lnTo>
                  <a:lnTo>
                    <a:pt x="158" y="187"/>
                  </a:lnTo>
                  <a:lnTo>
                    <a:pt x="165" y="176"/>
                  </a:lnTo>
                  <a:lnTo>
                    <a:pt x="174" y="164"/>
                  </a:lnTo>
                  <a:lnTo>
                    <a:pt x="185" y="156"/>
                  </a:lnTo>
                  <a:lnTo>
                    <a:pt x="197" y="149"/>
                  </a:lnTo>
                  <a:lnTo>
                    <a:pt x="203" y="147"/>
                  </a:lnTo>
                  <a:lnTo>
                    <a:pt x="210" y="146"/>
                  </a:lnTo>
                  <a:lnTo>
                    <a:pt x="217" y="145"/>
                  </a:lnTo>
                  <a:lnTo>
                    <a:pt x="225" y="144"/>
                  </a:lnTo>
                  <a:lnTo>
                    <a:pt x="225" y="144"/>
                  </a:lnTo>
                  <a:lnTo>
                    <a:pt x="232" y="145"/>
                  </a:lnTo>
                  <a:lnTo>
                    <a:pt x="239" y="146"/>
                  </a:lnTo>
                  <a:lnTo>
                    <a:pt x="246" y="147"/>
                  </a:lnTo>
                  <a:lnTo>
                    <a:pt x="253" y="149"/>
                  </a:lnTo>
                  <a:lnTo>
                    <a:pt x="265" y="156"/>
                  </a:lnTo>
                  <a:lnTo>
                    <a:pt x="276" y="164"/>
                  </a:lnTo>
                  <a:lnTo>
                    <a:pt x="284" y="176"/>
                  </a:lnTo>
                  <a:lnTo>
                    <a:pt x="291" y="187"/>
                  </a:lnTo>
                  <a:lnTo>
                    <a:pt x="293" y="194"/>
                  </a:lnTo>
                  <a:lnTo>
                    <a:pt x="295" y="201"/>
                  </a:lnTo>
                  <a:lnTo>
                    <a:pt x="296" y="208"/>
                  </a:lnTo>
                  <a:lnTo>
                    <a:pt x="296" y="216"/>
                  </a:lnTo>
                  <a:lnTo>
                    <a:pt x="296" y="216"/>
                  </a:lnTo>
                  <a:lnTo>
                    <a:pt x="296" y="223"/>
                  </a:lnTo>
                  <a:lnTo>
                    <a:pt x="295" y="230"/>
                  </a:lnTo>
                  <a:lnTo>
                    <a:pt x="293" y="237"/>
                  </a:lnTo>
                  <a:lnTo>
                    <a:pt x="291" y="244"/>
                  </a:lnTo>
                  <a:lnTo>
                    <a:pt x="284" y="255"/>
                  </a:lnTo>
                  <a:lnTo>
                    <a:pt x="276" y="267"/>
                  </a:lnTo>
                  <a:lnTo>
                    <a:pt x="265" y="275"/>
                  </a:lnTo>
                  <a:lnTo>
                    <a:pt x="253" y="282"/>
                  </a:lnTo>
                  <a:lnTo>
                    <a:pt x="246" y="284"/>
                  </a:lnTo>
                  <a:lnTo>
                    <a:pt x="239" y="286"/>
                  </a:lnTo>
                  <a:lnTo>
                    <a:pt x="232" y="288"/>
                  </a:lnTo>
                  <a:lnTo>
                    <a:pt x="225" y="288"/>
                  </a:lnTo>
                  <a:lnTo>
                    <a:pt x="225" y="288"/>
                  </a:lnTo>
                  <a:close/>
                </a:path>
              </a:pathLst>
            </a:custGeom>
            <a:noFill/>
            <a:ln w="11113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0" name="Freeform 14"/>
            <p:cNvSpPr>
              <a:spLocks/>
            </p:cNvSpPr>
            <p:nvPr userDrawn="1"/>
          </p:nvSpPr>
          <p:spPr bwMode="auto">
            <a:xfrm>
              <a:off x="3179" y="2138"/>
              <a:ext cx="294" cy="123"/>
            </a:xfrm>
            <a:custGeom>
              <a:avLst/>
              <a:gdLst>
                <a:gd name="T0" fmla="*/ 587 w 587"/>
                <a:gd name="T1" fmla="*/ 242 h 244"/>
                <a:gd name="T2" fmla="*/ 577 w 587"/>
                <a:gd name="T3" fmla="*/ 226 h 244"/>
                <a:gd name="T4" fmla="*/ 570 w 587"/>
                <a:gd name="T5" fmla="*/ 207 h 244"/>
                <a:gd name="T6" fmla="*/ 562 w 587"/>
                <a:gd name="T7" fmla="*/ 169 h 244"/>
                <a:gd name="T8" fmla="*/ 561 w 587"/>
                <a:gd name="T9" fmla="*/ 138 h 244"/>
                <a:gd name="T10" fmla="*/ 561 w 587"/>
                <a:gd name="T11" fmla="*/ 82 h 244"/>
                <a:gd name="T12" fmla="*/ 560 w 587"/>
                <a:gd name="T13" fmla="*/ 74 h 244"/>
                <a:gd name="T14" fmla="*/ 557 w 587"/>
                <a:gd name="T15" fmla="*/ 58 h 244"/>
                <a:gd name="T16" fmla="*/ 551 w 587"/>
                <a:gd name="T17" fmla="*/ 43 h 244"/>
                <a:gd name="T18" fmla="*/ 541 w 587"/>
                <a:gd name="T19" fmla="*/ 30 h 244"/>
                <a:gd name="T20" fmla="*/ 531 w 587"/>
                <a:gd name="T21" fmla="*/ 18 h 244"/>
                <a:gd name="T22" fmla="*/ 517 w 587"/>
                <a:gd name="T23" fmla="*/ 9 h 244"/>
                <a:gd name="T24" fmla="*/ 502 w 587"/>
                <a:gd name="T25" fmla="*/ 3 h 244"/>
                <a:gd name="T26" fmla="*/ 486 w 587"/>
                <a:gd name="T27" fmla="*/ 0 h 244"/>
                <a:gd name="T28" fmla="*/ 82 w 587"/>
                <a:gd name="T29" fmla="*/ 0 h 244"/>
                <a:gd name="T30" fmla="*/ 74 w 587"/>
                <a:gd name="T31" fmla="*/ 0 h 244"/>
                <a:gd name="T32" fmla="*/ 57 w 587"/>
                <a:gd name="T33" fmla="*/ 3 h 244"/>
                <a:gd name="T34" fmla="*/ 43 w 587"/>
                <a:gd name="T35" fmla="*/ 9 h 244"/>
                <a:gd name="T36" fmla="*/ 30 w 587"/>
                <a:gd name="T37" fmla="*/ 18 h 244"/>
                <a:gd name="T38" fmla="*/ 18 w 587"/>
                <a:gd name="T39" fmla="*/ 30 h 244"/>
                <a:gd name="T40" fmla="*/ 9 w 587"/>
                <a:gd name="T41" fmla="*/ 43 h 244"/>
                <a:gd name="T42" fmla="*/ 3 w 587"/>
                <a:gd name="T43" fmla="*/ 58 h 244"/>
                <a:gd name="T44" fmla="*/ 0 w 587"/>
                <a:gd name="T45" fmla="*/ 74 h 244"/>
                <a:gd name="T46" fmla="*/ 0 w 587"/>
                <a:gd name="T47" fmla="*/ 124 h 244"/>
                <a:gd name="T48" fmla="*/ 0 w 587"/>
                <a:gd name="T49" fmla="*/ 134 h 244"/>
                <a:gd name="T50" fmla="*/ 3 w 587"/>
                <a:gd name="T51" fmla="*/ 150 h 244"/>
                <a:gd name="T52" fmla="*/ 9 w 587"/>
                <a:gd name="T53" fmla="*/ 165 h 244"/>
                <a:gd name="T54" fmla="*/ 18 w 587"/>
                <a:gd name="T55" fmla="*/ 177 h 244"/>
                <a:gd name="T56" fmla="*/ 30 w 587"/>
                <a:gd name="T57" fmla="*/ 189 h 244"/>
                <a:gd name="T58" fmla="*/ 43 w 587"/>
                <a:gd name="T59" fmla="*/ 197 h 244"/>
                <a:gd name="T60" fmla="*/ 57 w 587"/>
                <a:gd name="T61" fmla="*/ 204 h 244"/>
                <a:gd name="T62" fmla="*/ 74 w 587"/>
                <a:gd name="T63" fmla="*/ 207 h 244"/>
                <a:gd name="T64" fmla="*/ 478 w 587"/>
                <a:gd name="T65" fmla="*/ 207 h 244"/>
                <a:gd name="T66" fmla="*/ 486 w 587"/>
                <a:gd name="T67" fmla="*/ 207 h 244"/>
                <a:gd name="T68" fmla="*/ 502 w 587"/>
                <a:gd name="T69" fmla="*/ 204 h 244"/>
                <a:gd name="T70" fmla="*/ 509 w 587"/>
                <a:gd name="T71" fmla="*/ 202 h 244"/>
                <a:gd name="T72" fmla="*/ 531 w 587"/>
                <a:gd name="T73" fmla="*/ 210 h 244"/>
                <a:gd name="T74" fmla="*/ 568 w 587"/>
                <a:gd name="T75" fmla="*/ 230 h 244"/>
                <a:gd name="T76" fmla="*/ 586 w 587"/>
                <a:gd name="T77" fmla="*/ 244 h 244"/>
                <a:gd name="T78" fmla="*/ 587 w 587"/>
                <a:gd name="T79" fmla="*/ 244 h 244"/>
                <a:gd name="T80" fmla="*/ 587 w 587"/>
                <a:gd name="T81" fmla="*/ 242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87" h="244">
                  <a:moveTo>
                    <a:pt x="587" y="242"/>
                  </a:moveTo>
                  <a:lnTo>
                    <a:pt x="587" y="242"/>
                  </a:lnTo>
                  <a:lnTo>
                    <a:pt x="582" y="235"/>
                  </a:lnTo>
                  <a:lnTo>
                    <a:pt x="577" y="226"/>
                  </a:lnTo>
                  <a:lnTo>
                    <a:pt x="574" y="217"/>
                  </a:lnTo>
                  <a:lnTo>
                    <a:pt x="570" y="207"/>
                  </a:lnTo>
                  <a:lnTo>
                    <a:pt x="566" y="188"/>
                  </a:lnTo>
                  <a:lnTo>
                    <a:pt x="562" y="169"/>
                  </a:lnTo>
                  <a:lnTo>
                    <a:pt x="561" y="152"/>
                  </a:lnTo>
                  <a:lnTo>
                    <a:pt x="561" y="138"/>
                  </a:lnTo>
                  <a:lnTo>
                    <a:pt x="561" y="124"/>
                  </a:lnTo>
                  <a:lnTo>
                    <a:pt x="561" y="82"/>
                  </a:lnTo>
                  <a:lnTo>
                    <a:pt x="561" y="82"/>
                  </a:lnTo>
                  <a:lnTo>
                    <a:pt x="560" y="74"/>
                  </a:lnTo>
                  <a:lnTo>
                    <a:pt x="559" y="66"/>
                  </a:lnTo>
                  <a:lnTo>
                    <a:pt x="557" y="58"/>
                  </a:lnTo>
                  <a:lnTo>
                    <a:pt x="554" y="50"/>
                  </a:lnTo>
                  <a:lnTo>
                    <a:pt x="551" y="43"/>
                  </a:lnTo>
                  <a:lnTo>
                    <a:pt x="547" y="36"/>
                  </a:lnTo>
                  <a:lnTo>
                    <a:pt x="541" y="30"/>
                  </a:lnTo>
                  <a:lnTo>
                    <a:pt x="537" y="24"/>
                  </a:lnTo>
                  <a:lnTo>
                    <a:pt x="531" y="18"/>
                  </a:lnTo>
                  <a:lnTo>
                    <a:pt x="524" y="14"/>
                  </a:lnTo>
                  <a:lnTo>
                    <a:pt x="517" y="9"/>
                  </a:lnTo>
                  <a:lnTo>
                    <a:pt x="510" y="6"/>
                  </a:lnTo>
                  <a:lnTo>
                    <a:pt x="502" y="3"/>
                  </a:lnTo>
                  <a:lnTo>
                    <a:pt x="495" y="1"/>
                  </a:lnTo>
                  <a:lnTo>
                    <a:pt x="486" y="0"/>
                  </a:lnTo>
                  <a:lnTo>
                    <a:pt x="478" y="0"/>
                  </a:lnTo>
                  <a:lnTo>
                    <a:pt x="82" y="0"/>
                  </a:lnTo>
                  <a:lnTo>
                    <a:pt x="82" y="0"/>
                  </a:lnTo>
                  <a:lnTo>
                    <a:pt x="74" y="0"/>
                  </a:lnTo>
                  <a:lnTo>
                    <a:pt x="66" y="1"/>
                  </a:lnTo>
                  <a:lnTo>
                    <a:pt x="57" y="3"/>
                  </a:lnTo>
                  <a:lnTo>
                    <a:pt x="49" y="6"/>
                  </a:lnTo>
                  <a:lnTo>
                    <a:pt x="43" y="9"/>
                  </a:lnTo>
                  <a:lnTo>
                    <a:pt x="36" y="14"/>
                  </a:lnTo>
                  <a:lnTo>
                    <a:pt x="30" y="18"/>
                  </a:lnTo>
                  <a:lnTo>
                    <a:pt x="24" y="24"/>
                  </a:lnTo>
                  <a:lnTo>
                    <a:pt x="18" y="30"/>
                  </a:lnTo>
                  <a:lnTo>
                    <a:pt x="14" y="36"/>
                  </a:lnTo>
                  <a:lnTo>
                    <a:pt x="9" y="43"/>
                  </a:lnTo>
                  <a:lnTo>
                    <a:pt x="6" y="50"/>
                  </a:lnTo>
                  <a:lnTo>
                    <a:pt x="3" y="58"/>
                  </a:lnTo>
                  <a:lnTo>
                    <a:pt x="1" y="66"/>
                  </a:lnTo>
                  <a:lnTo>
                    <a:pt x="0" y="74"/>
                  </a:lnTo>
                  <a:lnTo>
                    <a:pt x="0" y="82"/>
                  </a:lnTo>
                  <a:lnTo>
                    <a:pt x="0" y="124"/>
                  </a:lnTo>
                  <a:lnTo>
                    <a:pt x="0" y="124"/>
                  </a:lnTo>
                  <a:lnTo>
                    <a:pt x="0" y="134"/>
                  </a:lnTo>
                  <a:lnTo>
                    <a:pt x="1" y="142"/>
                  </a:lnTo>
                  <a:lnTo>
                    <a:pt x="3" y="150"/>
                  </a:lnTo>
                  <a:lnTo>
                    <a:pt x="6" y="157"/>
                  </a:lnTo>
                  <a:lnTo>
                    <a:pt x="9" y="165"/>
                  </a:lnTo>
                  <a:lnTo>
                    <a:pt x="14" y="171"/>
                  </a:lnTo>
                  <a:lnTo>
                    <a:pt x="18" y="177"/>
                  </a:lnTo>
                  <a:lnTo>
                    <a:pt x="24" y="183"/>
                  </a:lnTo>
                  <a:lnTo>
                    <a:pt x="30" y="189"/>
                  </a:lnTo>
                  <a:lnTo>
                    <a:pt x="36" y="194"/>
                  </a:lnTo>
                  <a:lnTo>
                    <a:pt x="43" y="197"/>
                  </a:lnTo>
                  <a:lnTo>
                    <a:pt x="49" y="200"/>
                  </a:lnTo>
                  <a:lnTo>
                    <a:pt x="57" y="204"/>
                  </a:lnTo>
                  <a:lnTo>
                    <a:pt x="66" y="206"/>
                  </a:lnTo>
                  <a:lnTo>
                    <a:pt x="74" y="207"/>
                  </a:lnTo>
                  <a:lnTo>
                    <a:pt x="82" y="207"/>
                  </a:lnTo>
                  <a:lnTo>
                    <a:pt x="478" y="207"/>
                  </a:lnTo>
                  <a:lnTo>
                    <a:pt x="478" y="207"/>
                  </a:lnTo>
                  <a:lnTo>
                    <a:pt x="486" y="207"/>
                  </a:lnTo>
                  <a:lnTo>
                    <a:pt x="494" y="206"/>
                  </a:lnTo>
                  <a:lnTo>
                    <a:pt x="502" y="204"/>
                  </a:lnTo>
                  <a:lnTo>
                    <a:pt x="509" y="202"/>
                  </a:lnTo>
                  <a:lnTo>
                    <a:pt x="509" y="202"/>
                  </a:lnTo>
                  <a:lnTo>
                    <a:pt x="521" y="205"/>
                  </a:lnTo>
                  <a:lnTo>
                    <a:pt x="531" y="210"/>
                  </a:lnTo>
                  <a:lnTo>
                    <a:pt x="549" y="219"/>
                  </a:lnTo>
                  <a:lnTo>
                    <a:pt x="568" y="230"/>
                  </a:lnTo>
                  <a:lnTo>
                    <a:pt x="586" y="244"/>
                  </a:lnTo>
                  <a:lnTo>
                    <a:pt x="586" y="244"/>
                  </a:lnTo>
                  <a:lnTo>
                    <a:pt x="587" y="244"/>
                  </a:lnTo>
                  <a:lnTo>
                    <a:pt x="587" y="244"/>
                  </a:lnTo>
                  <a:lnTo>
                    <a:pt x="587" y="242"/>
                  </a:lnTo>
                  <a:lnTo>
                    <a:pt x="587" y="242"/>
                  </a:lnTo>
                  <a:close/>
                </a:path>
              </a:pathLst>
            </a:custGeom>
            <a:noFill/>
            <a:ln w="11113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1" name="Freeform 15"/>
            <p:cNvSpPr>
              <a:spLocks/>
            </p:cNvSpPr>
            <p:nvPr userDrawn="1"/>
          </p:nvSpPr>
          <p:spPr bwMode="auto">
            <a:xfrm>
              <a:off x="3159" y="2004"/>
              <a:ext cx="294" cy="122"/>
            </a:xfrm>
            <a:custGeom>
              <a:avLst/>
              <a:gdLst>
                <a:gd name="T0" fmla="*/ 0 w 587"/>
                <a:gd name="T1" fmla="*/ 243 h 244"/>
                <a:gd name="T2" fmla="*/ 10 w 587"/>
                <a:gd name="T3" fmla="*/ 227 h 244"/>
                <a:gd name="T4" fmla="*/ 17 w 587"/>
                <a:gd name="T5" fmla="*/ 208 h 244"/>
                <a:gd name="T6" fmla="*/ 25 w 587"/>
                <a:gd name="T7" fmla="*/ 170 h 244"/>
                <a:gd name="T8" fmla="*/ 26 w 587"/>
                <a:gd name="T9" fmla="*/ 139 h 244"/>
                <a:gd name="T10" fmla="*/ 26 w 587"/>
                <a:gd name="T11" fmla="*/ 82 h 244"/>
                <a:gd name="T12" fmla="*/ 27 w 587"/>
                <a:gd name="T13" fmla="*/ 74 h 244"/>
                <a:gd name="T14" fmla="*/ 30 w 587"/>
                <a:gd name="T15" fmla="*/ 58 h 244"/>
                <a:gd name="T16" fmla="*/ 36 w 587"/>
                <a:gd name="T17" fmla="*/ 43 h 244"/>
                <a:gd name="T18" fmla="*/ 46 w 587"/>
                <a:gd name="T19" fmla="*/ 29 h 244"/>
                <a:gd name="T20" fmla="*/ 56 w 587"/>
                <a:gd name="T21" fmla="*/ 19 h 244"/>
                <a:gd name="T22" fmla="*/ 70 w 587"/>
                <a:gd name="T23" fmla="*/ 10 h 244"/>
                <a:gd name="T24" fmla="*/ 85 w 587"/>
                <a:gd name="T25" fmla="*/ 4 h 244"/>
                <a:gd name="T26" fmla="*/ 101 w 587"/>
                <a:gd name="T27" fmla="*/ 1 h 244"/>
                <a:gd name="T28" fmla="*/ 505 w 587"/>
                <a:gd name="T29" fmla="*/ 0 h 244"/>
                <a:gd name="T30" fmla="*/ 513 w 587"/>
                <a:gd name="T31" fmla="*/ 1 h 244"/>
                <a:gd name="T32" fmla="*/ 529 w 587"/>
                <a:gd name="T33" fmla="*/ 4 h 244"/>
                <a:gd name="T34" fmla="*/ 544 w 587"/>
                <a:gd name="T35" fmla="*/ 10 h 244"/>
                <a:gd name="T36" fmla="*/ 557 w 587"/>
                <a:gd name="T37" fmla="*/ 19 h 244"/>
                <a:gd name="T38" fmla="*/ 569 w 587"/>
                <a:gd name="T39" fmla="*/ 29 h 244"/>
                <a:gd name="T40" fmla="*/ 578 w 587"/>
                <a:gd name="T41" fmla="*/ 43 h 244"/>
                <a:gd name="T42" fmla="*/ 584 w 587"/>
                <a:gd name="T43" fmla="*/ 58 h 244"/>
                <a:gd name="T44" fmla="*/ 587 w 587"/>
                <a:gd name="T45" fmla="*/ 74 h 244"/>
                <a:gd name="T46" fmla="*/ 587 w 587"/>
                <a:gd name="T47" fmla="*/ 125 h 244"/>
                <a:gd name="T48" fmla="*/ 587 w 587"/>
                <a:gd name="T49" fmla="*/ 133 h 244"/>
                <a:gd name="T50" fmla="*/ 584 w 587"/>
                <a:gd name="T51" fmla="*/ 149 h 244"/>
                <a:gd name="T52" fmla="*/ 578 w 587"/>
                <a:gd name="T53" fmla="*/ 164 h 244"/>
                <a:gd name="T54" fmla="*/ 569 w 587"/>
                <a:gd name="T55" fmla="*/ 178 h 244"/>
                <a:gd name="T56" fmla="*/ 557 w 587"/>
                <a:gd name="T57" fmla="*/ 188 h 244"/>
                <a:gd name="T58" fmla="*/ 544 w 587"/>
                <a:gd name="T59" fmla="*/ 198 h 244"/>
                <a:gd name="T60" fmla="*/ 529 w 587"/>
                <a:gd name="T61" fmla="*/ 205 h 244"/>
                <a:gd name="T62" fmla="*/ 513 w 587"/>
                <a:gd name="T63" fmla="*/ 207 h 244"/>
                <a:gd name="T64" fmla="*/ 109 w 587"/>
                <a:gd name="T65" fmla="*/ 208 h 244"/>
                <a:gd name="T66" fmla="*/ 101 w 587"/>
                <a:gd name="T67" fmla="*/ 207 h 244"/>
                <a:gd name="T68" fmla="*/ 85 w 587"/>
                <a:gd name="T69" fmla="*/ 205 h 244"/>
                <a:gd name="T70" fmla="*/ 78 w 587"/>
                <a:gd name="T71" fmla="*/ 202 h 244"/>
                <a:gd name="T72" fmla="*/ 56 w 587"/>
                <a:gd name="T73" fmla="*/ 209 h 244"/>
                <a:gd name="T74" fmla="*/ 19 w 587"/>
                <a:gd name="T75" fmla="*/ 231 h 244"/>
                <a:gd name="T76" fmla="*/ 1 w 587"/>
                <a:gd name="T77" fmla="*/ 244 h 244"/>
                <a:gd name="T78" fmla="*/ 0 w 587"/>
                <a:gd name="T79" fmla="*/ 244 h 244"/>
                <a:gd name="T80" fmla="*/ 0 w 587"/>
                <a:gd name="T81" fmla="*/ 243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87" h="244">
                  <a:moveTo>
                    <a:pt x="0" y="243"/>
                  </a:moveTo>
                  <a:lnTo>
                    <a:pt x="0" y="243"/>
                  </a:lnTo>
                  <a:lnTo>
                    <a:pt x="5" y="235"/>
                  </a:lnTo>
                  <a:lnTo>
                    <a:pt x="10" y="227"/>
                  </a:lnTo>
                  <a:lnTo>
                    <a:pt x="13" y="217"/>
                  </a:lnTo>
                  <a:lnTo>
                    <a:pt x="17" y="208"/>
                  </a:lnTo>
                  <a:lnTo>
                    <a:pt x="21" y="188"/>
                  </a:lnTo>
                  <a:lnTo>
                    <a:pt x="25" y="170"/>
                  </a:lnTo>
                  <a:lnTo>
                    <a:pt x="26" y="153"/>
                  </a:lnTo>
                  <a:lnTo>
                    <a:pt x="26" y="139"/>
                  </a:lnTo>
                  <a:lnTo>
                    <a:pt x="26" y="125"/>
                  </a:lnTo>
                  <a:lnTo>
                    <a:pt x="26" y="82"/>
                  </a:lnTo>
                  <a:lnTo>
                    <a:pt x="26" y="82"/>
                  </a:lnTo>
                  <a:lnTo>
                    <a:pt x="27" y="74"/>
                  </a:lnTo>
                  <a:lnTo>
                    <a:pt x="28" y="66"/>
                  </a:lnTo>
                  <a:lnTo>
                    <a:pt x="30" y="58"/>
                  </a:lnTo>
                  <a:lnTo>
                    <a:pt x="33" y="50"/>
                  </a:lnTo>
                  <a:lnTo>
                    <a:pt x="36" y="43"/>
                  </a:lnTo>
                  <a:lnTo>
                    <a:pt x="40" y="36"/>
                  </a:lnTo>
                  <a:lnTo>
                    <a:pt x="46" y="29"/>
                  </a:lnTo>
                  <a:lnTo>
                    <a:pt x="50" y="24"/>
                  </a:lnTo>
                  <a:lnTo>
                    <a:pt x="56" y="19"/>
                  </a:lnTo>
                  <a:lnTo>
                    <a:pt x="63" y="14"/>
                  </a:lnTo>
                  <a:lnTo>
                    <a:pt x="70" y="10"/>
                  </a:lnTo>
                  <a:lnTo>
                    <a:pt x="77" y="6"/>
                  </a:lnTo>
                  <a:lnTo>
                    <a:pt x="85" y="4"/>
                  </a:lnTo>
                  <a:lnTo>
                    <a:pt x="92" y="2"/>
                  </a:lnTo>
                  <a:lnTo>
                    <a:pt x="101" y="1"/>
                  </a:lnTo>
                  <a:lnTo>
                    <a:pt x="109" y="0"/>
                  </a:lnTo>
                  <a:lnTo>
                    <a:pt x="505" y="0"/>
                  </a:lnTo>
                  <a:lnTo>
                    <a:pt x="505" y="0"/>
                  </a:lnTo>
                  <a:lnTo>
                    <a:pt x="513" y="1"/>
                  </a:lnTo>
                  <a:lnTo>
                    <a:pt x="521" y="2"/>
                  </a:lnTo>
                  <a:lnTo>
                    <a:pt x="529" y="4"/>
                  </a:lnTo>
                  <a:lnTo>
                    <a:pt x="538" y="6"/>
                  </a:lnTo>
                  <a:lnTo>
                    <a:pt x="544" y="10"/>
                  </a:lnTo>
                  <a:lnTo>
                    <a:pt x="551" y="14"/>
                  </a:lnTo>
                  <a:lnTo>
                    <a:pt x="557" y="19"/>
                  </a:lnTo>
                  <a:lnTo>
                    <a:pt x="563" y="24"/>
                  </a:lnTo>
                  <a:lnTo>
                    <a:pt x="569" y="29"/>
                  </a:lnTo>
                  <a:lnTo>
                    <a:pt x="573" y="36"/>
                  </a:lnTo>
                  <a:lnTo>
                    <a:pt x="578" y="43"/>
                  </a:lnTo>
                  <a:lnTo>
                    <a:pt x="581" y="50"/>
                  </a:lnTo>
                  <a:lnTo>
                    <a:pt x="584" y="58"/>
                  </a:lnTo>
                  <a:lnTo>
                    <a:pt x="586" y="66"/>
                  </a:lnTo>
                  <a:lnTo>
                    <a:pt x="587" y="74"/>
                  </a:lnTo>
                  <a:lnTo>
                    <a:pt x="587" y="82"/>
                  </a:lnTo>
                  <a:lnTo>
                    <a:pt x="587" y="125"/>
                  </a:lnTo>
                  <a:lnTo>
                    <a:pt x="587" y="125"/>
                  </a:lnTo>
                  <a:lnTo>
                    <a:pt x="587" y="133"/>
                  </a:lnTo>
                  <a:lnTo>
                    <a:pt x="586" y="142"/>
                  </a:lnTo>
                  <a:lnTo>
                    <a:pt x="584" y="149"/>
                  </a:lnTo>
                  <a:lnTo>
                    <a:pt x="581" y="157"/>
                  </a:lnTo>
                  <a:lnTo>
                    <a:pt x="578" y="164"/>
                  </a:lnTo>
                  <a:lnTo>
                    <a:pt x="573" y="171"/>
                  </a:lnTo>
                  <a:lnTo>
                    <a:pt x="569" y="178"/>
                  </a:lnTo>
                  <a:lnTo>
                    <a:pt x="563" y="184"/>
                  </a:lnTo>
                  <a:lnTo>
                    <a:pt x="557" y="188"/>
                  </a:lnTo>
                  <a:lnTo>
                    <a:pt x="551" y="194"/>
                  </a:lnTo>
                  <a:lnTo>
                    <a:pt x="544" y="198"/>
                  </a:lnTo>
                  <a:lnTo>
                    <a:pt x="538" y="201"/>
                  </a:lnTo>
                  <a:lnTo>
                    <a:pt x="529" y="205"/>
                  </a:lnTo>
                  <a:lnTo>
                    <a:pt x="521" y="206"/>
                  </a:lnTo>
                  <a:lnTo>
                    <a:pt x="513" y="207"/>
                  </a:lnTo>
                  <a:lnTo>
                    <a:pt x="505" y="208"/>
                  </a:lnTo>
                  <a:lnTo>
                    <a:pt x="109" y="208"/>
                  </a:lnTo>
                  <a:lnTo>
                    <a:pt x="109" y="208"/>
                  </a:lnTo>
                  <a:lnTo>
                    <a:pt x="101" y="207"/>
                  </a:lnTo>
                  <a:lnTo>
                    <a:pt x="93" y="206"/>
                  </a:lnTo>
                  <a:lnTo>
                    <a:pt x="85" y="205"/>
                  </a:lnTo>
                  <a:lnTo>
                    <a:pt x="78" y="202"/>
                  </a:lnTo>
                  <a:lnTo>
                    <a:pt x="78" y="202"/>
                  </a:lnTo>
                  <a:lnTo>
                    <a:pt x="66" y="206"/>
                  </a:lnTo>
                  <a:lnTo>
                    <a:pt x="56" y="209"/>
                  </a:lnTo>
                  <a:lnTo>
                    <a:pt x="38" y="220"/>
                  </a:lnTo>
                  <a:lnTo>
                    <a:pt x="19" y="231"/>
                  </a:lnTo>
                  <a:lnTo>
                    <a:pt x="1" y="244"/>
                  </a:lnTo>
                  <a:lnTo>
                    <a:pt x="1" y="244"/>
                  </a:lnTo>
                  <a:lnTo>
                    <a:pt x="0" y="244"/>
                  </a:lnTo>
                  <a:lnTo>
                    <a:pt x="0" y="244"/>
                  </a:lnTo>
                  <a:lnTo>
                    <a:pt x="0" y="243"/>
                  </a:lnTo>
                  <a:lnTo>
                    <a:pt x="0" y="243"/>
                  </a:lnTo>
                  <a:close/>
                </a:path>
              </a:pathLst>
            </a:custGeom>
            <a:noFill/>
            <a:ln w="11113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92" name="Freeform 16"/>
            <p:cNvSpPr>
              <a:spLocks/>
            </p:cNvSpPr>
            <p:nvPr userDrawn="1"/>
          </p:nvSpPr>
          <p:spPr bwMode="auto">
            <a:xfrm>
              <a:off x="3276" y="2180"/>
              <a:ext cx="26" cy="26"/>
            </a:xfrm>
            <a:custGeom>
              <a:avLst/>
              <a:gdLst>
                <a:gd name="T0" fmla="*/ 51 w 51"/>
                <a:gd name="T1" fmla="*/ 26 h 52"/>
                <a:gd name="T2" fmla="*/ 51 w 51"/>
                <a:gd name="T3" fmla="*/ 26 h 52"/>
                <a:gd name="T4" fmla="*/ 51 w 51"/>
                <a:gd name="T5" fmla="*/ 31 h 52"/>
                <a:gd name="T6" fmla="*/ 49 w 51"/>
                <a:gd name="T7" fmla="*/ 36 h 52"/>
                <a:gd name="T8" fmla="*/ 47 w 51"/>
                <a:gd name="T9" fmla="*/ 40 h 52"/>
                <a:gd name="T10" fmla="*/ 45 w 51"/>
                <a:gd name="T11" fmla="*/ 44 h 52"/>
                <a:gd name="T12" fmla="*/ 40 w 51"/>
                <a:gd name="T13" fmla="*/ 47 h 52"/>
                <a:gd name="T14" fmla="*/ 36 w 51"/>
                <a:gd name="T15" fmla="*/ 49 h 52"/>
                <a:gd name="T16" fmla="*/ 31 w 51"/>
                <a:gd name="T17" fmla="*/ 52 h 52"/>
                <a:gd name="T18" fmla="*/ 26 w 51"/>
                <a:gd name="T19" fmla="*/ 52 h 52"/>
                <a:gd name="T20" fmla="*/ 26 w 51"/>
                <a:gd name="T21" fmla="*/ 52 h 52"/>
                <a:gd name="T22" fmla="*/ 20 w 51"/>
                <a:gd name="T23" fmla="*/ 52 h 52"/>
                <a:gd name="T24" fmla="*/ 16 w 51"/>
                <a:gd name="T25" fmla="*/ 49 h 52"/>
                <a:gd name="T26" fmla="*/ 11 w 51"/>
                <a:gd name="T27" fmla="*/ 47 h 52"/>
                <a:gd name="T28" fmla="*/ 8 w 51"/>
                <a:gd name="T29" fmla="*/ 44 h 52"/>
                <a:gd name="T30" fmla="*/ 4 w 51"/>
                <a:gd name="T31" fmla="*/ 40 h 52"/>
                <a:gd name="T32" fmla="*/ 2 w 51"/>
                <a:gd name="T33" fmla="*/ 36 h 52"/>
                <a:gd name="T34" fmla="*/ 1 w 51"/>
                <a:gd name="T35" fmla="*/ 31 h 52"/>
                <a:gd name="T36" fmla="*/ 0 w 51"/>
                <a:gd name="T37" fmla="*/ 26 h 52"/>
                <a:gd name="T38" fmla="*/ 0 w 51"/>
                <a:gd name="T39" fmla="*/ 26 h 52"/>
                <a:gd name="T40" fmla="*/ 1 w 51"/>
                <a:gd name="T41" fmla="*/ 21 h 52"/>
                <a:gd name="T42" fmla="*/ 2 w 51"/>
                <a:gd name="T43" fmla="*/ 16 h 52"/>
                <a:gd name="T44" fmla="*/ 4 w 51"/>
                <a:gd name="T45" fmla="*/ 11 h 52"/>
                <a:gd name="T46" fmla="*/ 8 w 51"/>
                <a:gd name="T47" fmla="*/ 8 h 52"/>
                <a:gd name="T48" fmla="*/ 11 w 51"/>
                <a:gd name="T49" fmla="*/ 5 h 52"/>
                <a:gd name="T50" fmla="*/ 16 w 51"/>
                <a:gd name="T51" fmla="*/ 2 h 52"/>
                <a:gd name="T52" fmla="*/ 20 w 51"/>
                <a:gd name="T53" fmla="*/ 1 h 52"/>
                <a:gd name="T54" fmla="*/ 26 w 51"/>
                <a:gd name="T55" fmla="*/ 0 h 52"/>
                <a:gd name="T56" fmla="*/ 26 w 51"/>
                <a:gd name="T57" fmla="*/ 0 h 52"/>
                <a:gd name="T58" fmla="*/ 31 w 51"/>
                <a:gd name="T59" fmla="*/ 1 h 52"/>
                <a:gd name="T60" fmla="*/ 36 w 51"/>
                <a:gd name="T61" fmla="*/ 2 h 52"/>
                <a:gd name="T62" fmla="*/ 40 w 51"/>
                <a:gd name="T63" fmla="*/ 5 h 52"/>
                <a:gd name="T64" fmla="*/ 45 w 51"/>
                <a:gd name="T65" fmla="*/ 8 h 52"/>
                <a:gd name="T66" fmla="*/ 47 w 51"/>
                <a:gd name="T67" fmla="*/ 11 h 52"/>
                <a:gd name="T68" fmla="*/ 49 w 51"/>
                <a:gd name="T69" fmla="*/ 16 h 52"/>
                <a:gd name="T70" fmla="*/ 51 w 51"/>
                <a:gd name="T71" fmla="*/ 21 h 52"/>
                <a:gd name="T72" fmla="*/ 51 w 51"/>
                <a:gd name="T73" fmla="*/ 26 h 52"/>
                <a:gd name="T74" fmla="*/ 51 w 51"/>
                <a:gd name="T75" fmla="*/ 26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51" h="52">
                  <a:moveTo>
                    <a:pt x="51" y="26"/>
                  </a:moveTo>
                  <a:lnTo>
                    <a:pt x="51" y="26"/>
                  </a:lnTo>
                  <a:lnTo>
                    <a:pt x="51" y="31"/>
                  </a:lnTo>
                  <a:lnTo>
                    <a:pt x="49" y="36"/>
                  </a:lnTo>
                  <a:lnTo>
                    <a:pt x="47" y="40"/>
                  </a:lnTo>
                  <a:lnTo>
                    <a:pt x="45" y="44"/>
                  </a:lnTo>
                  <a:lnTo>
                    <a:pt x="40" y="47"/>
                  </a:lnTo>
                  <a:lnTo>
                    <a:pt x="36" y="49"/>
                  </a:lnTo>
                  <a:lnTo>
                    <a:pt x="31" y="52"/>
                  </a:lnTo>
                  <a:lnTo>
                    <a:pt x="26" y="52"/>
                  </a:lnTo>
                  <a:lnTo>
                    <a:pt x="26" y="52"/>
                  </a:lnTo>
                  <a:lnTo>
                    <a:pt x="20" y="52"/>
                  </a:lnTo>
                  <a:lnTo>
                    <a:pt x="16" y="49"/>
                  </a:lnTo>
                  <a:lnTo>
                    <a:pt x="11" y="47"/>
                  </a:lnTo>
                  <a:lnTo>
                    <a:pt x="8" y="44"/>
                  </a:lnTo>
                  <a:lnTo>
                    <a:pt x="4" y="40"/>
                  </a:lnTo>
                  <a:lnTo>
                    <a:pt x="2" y="36"/>
                  </a:lnTo>
                  <a:lnTo>
                    <a:pt x="1" y="31"/>
                  </a:lnTo>
                  <a:lnTo>
                    <a:pt x="0" y="26"/>
                  </a:lnTo>
                  <a:lnTo>
                    <a:pt x="0" y="26"/>
                  </a:lnTo>
                  <a:lnTo>
                    <a:pt x="1" y="21"/>
                  </a:lnTo>
                  <a:lnTo>
                    <a:pt x="2" y="16"/>
                  </a:lnTo>
                  <a:lnTo>
                    <a:pt x="4" y="11"/>
                  </a:lnTo>
                  <a:lnTo>
                    <a:pt x="8" y="8"/>
                  </a:lnTo>
                  <a:lnTo>
                    <a:pt x="11" y="5"/>
                  </a:lnTo>
                  <a:lnTo>
                    <a:pt x="16" y="2"/>
                  </a:lnTo>
                  <a:lnTo>
                    <a:pt x="20" y="1"/>
                  </a:lnTo>
                  <a:lnTo>
                    <a:pt x="26" y="0"/>
                  </a:lnTo>
                  <a:lnTo>
                    <a:pt x="26" y="0"/>
                  </a:lnTo>
                  <a:lnTo>
                    <a:pt x="31" y="1"/>
                  </a:lnTo>
                  <a:lnTo>
                    <a:pt x="36" y="2"/>
                  </a:lnTo>
                  <a:lnTo>
                    <a:pt x="40" y="5"/>
                  </a:lnTo>
                  <a:lnTo>
                    <a:pt x="45" y="8"/>
                  </a:lnTo>
                  <a:lnTo>
                    <a:pt x="47" y="11"/>
                  </a:lnTo>
                  <a:lnTo>
                    <a:pt x="49" y="16"/>
                  </a:lnTo>
                  <a:lnTo>
                    <a:pt x="51" y="21"/>
                  </a:lnTo>
                  <a:lnTo>
                    <a:pt x="51" y="26"/>
                  </a:lnTo>
                  <a:lnTo>
                    <a:pt x="51" y="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93" name="Freeform 17"/>
            <p:cNvSpPr>
              <a:spLocks/>
            </p:cNvSpPr>
            <p:nvPr userDrawn="1"/>
          </p:nvSpPr>
          <p:spPr bwMode="auto">
            <a:xfrm>
              <a:off x="3313" y="2180"/>
              <a:ext cx="25" cy="26"/>
            </a:xfrm>
            <a:custGeom>
              <a:avLst/>
              <a:gdLst>
                <a:gd name="T0" fmla="*/ 51 w 51"/>
                <a:gd name="T1" fmla="*/ 26 h 52"/>
                <a:gd name="T2" fmla="*/ 51 w 51"/>
                <a:gd name="T3" fmla="*/ 26 h 52"/>
                <a:gd name="T4" fmla="*/ 51 w 51"/>
                <a:gd name="T5" fmla="*/ 31 h 52"/>
                <a:gd name="T6" fmla="*/ 50 w 51"/>
                <a:gd name="T7" fmla="*/ 36 h 52"/>
                <a:gd name="T8" fmla="*/ 48 w 51"/>
                <a:gd name="T9" fmla="*/ 40 h 52"/>
                <a:gd name="T10" fmla="*/ 44 w 51"/>
                <a:gd name="T11" fmla="*/ 44 h 52"/>
                <a:gd name="T12" fmla="*/ 41 w 51"/>
                <a:gd name="T13" fmla="*/ 47 h 52"/>
                <a:gd name="T14" fmla="*/ 36 w 51"/>
                <a:gd name="T15" fmla="*/ 49 h 52"/>
                <a:gd name="T16" fmla="*/ 31 w 51"/>
                <a:gd name="T17" fmla="*/ 52 h 52"/>
                <a:gd name="T18" fmla="*/ 26 w 51"/>
                <a:gd name="T19" fmla="*/ 52 h 52"/>
                <a:gd name="T20" fmla="*/ 26 w 51"/>
                <a:gd name="T21" fmla="*/ 52 h 52"/>
                <a:gd name="T22" fmla="*/ 21 w 51"/>
                <a:gd name="T23" fmla="*/ 52 h 52"/>
                <a:gd name="T24" fmla="*/ 15 w 51"/>
                <a:gd name="T25" fmla="*/ 49 h 52"/>
                <a:gd name="T26" fmla="*/ 12 w 51"/>
                <a:gd name="T27" fmla="*/ 47 h 52"/>
                <a:gd name="T28" fmla="*/ 7 w 51"/>
                <a:gd name="T29" fmla="*/ 44 h 52"/>
                <a:gd name="T30" fmla="*/ 4 w 51"/>
                <a:gd name="T31" fmla="*/ 40 h 52"/>
                <a:gd name="T32" fmla="*/ 1 w 51"/>
                <a:gd name="T33" fmla="*/ 36 h 52"/>
                <a:gd name="T34" fmla="*/ 0 w 51"/>
                <a:gd name="T35" fmla="*/ 31 h 52"/>
                <a:gd name="T36" fmla="*/ 0 w 51"/>
                <a:gd name="T37" fmla="*/ 26 h 52"/>
                <a:gd name="T38" fmla="*/ 0 w 51"/>
                <a:gd name="T39" fmla="*/ 26 h 52"/>
                <a:gd name="T40" fmla="*/ 0 w 51"/>
                <a:gd name="T41" fmla="*/ 21 h 52"/>
                <a:gd name="T42" fmla="*/ 1 w 51"/>
                <a:gd name="T43" fmla="*/ 16 h 52"/>
                <a:gd name="T44" fmla="*/ 4 w 51"/>
                <a:gd name="T45" fmla="*/ 11 h 52"/>
                <a:gd name="T46" fmla="*/ 7 w 51"/>
                <a:gd name="T47" fmla="*/ 8 h 52"/>
                <a:gd name="T48" fmla="*/ 12 w 51"/>
                <a:gd name="T49" fmla="*/ 5 h 52"/>
                <a:gd name="T50" fmla="*/ 15 w 51"/>
                <a:gd name="T51" fmla="*/ 2 h 52"/>
                <a:gd name="T52" fmla="*/ 21 w 51"/>
                <a:gd name="T53" fmla="*/ 1 h 52"/>
                <a:gd name="T54" fmla="*/ 26 w 51"/>
                <a:gd name="T55" fmla="*/ 0 h 52"/>
                <a:gd name="T56" fmla="*/ 26 w 51"/>
                <a:gd name="T57" fmla="*/ 0 h 52"/>
                <a:gd name="T58" fmla="*/ 31 w 51"/>
                <a:gd name="T59" fmla="*/ 1 h 52"/>
                <a:gd name="T60" fmla="*/ 36 w 51"/>
                <a:gd name="T61" fmla="*/ 2 h 52"/>
                <a:gd name="T62" fmla="*/ 41 w 51"/>
                <a:gd name="T63" fmla="*/ 5 h 52"/>
                <a:gd name="T64" fmla="*/ 44 w 51"/>
                <a:gd name="T65" fmla="*/ 8 h 52"/>
                <a:gd name="T66" fmla="*/ 48 w 51"/>
                <a:gd name="T67" fmla="*/ 11 h 52"/>
                <a:gd name="T68" fmla="*/ 50 w 51"/>
                <a:gd name="T69" fmla="*/ 16 h 52"/>
                <a:gd name="T70" fmla="*/ 51 w 51"/>
                <a:gd name="T71" fmla="*/ 21 h 52"/>
                <a:gd name="T72" fmla="*/ 51 w 51"/>
                <a:gd name="T73" fmla="*/ 26 h 52"/>
                <a:gd name="T74" fmla="*/ 51 w 51"/>
                <a:gd name="T75" fmla="*/ 26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51" h="52">
                  <a:moveTo>
                    <a:pt x="51" y="26"/>
                  </a:moveTo>
                  <a:lnTo>
                    <a:pt x="51" y="26"/>
                  </a:lnTo>
                  <a:lnTo>
                    <a:pt x="51" y="31"/>
                  </a:lnTo>
                  <a:lnTo>
                    <a:pt x="50" y="36"/>
                  </a:lnTo>
                  <a:lnTo>
                    <a:pt x="48" y="40"/>
                  </a:lnTo>
                  <a:lnTo>
                    <a:pt x="44" y="44"/>
                  </a:lnTo>
                  <a:lnTo>
                    <a:pt x="41" y="47"/>
                  </a:lnTo>
                  <a:lnTo>
                    <a:pt x="36" y="49"/>
                  </a:lnTo>
                  <a:lnTo>
                    <a:pt x="31" y="52"/>
                  </a:lnTo>
                  <a:lnTo>
                    <a:pt x="26" y="52"/>
                  </a:lnTo>
                  <a:lnTo>
                    <a:pt x="26" y="52"/>
                  </a:lnTo>
                  <a:lnTo>
                    <a:pt x="21" y="52"/>
                  </a:lnTo>
                  <a:lnTo>
                    <a:pt x="15" y="49"/>
                  </a:lnTo>
                  <a:lnTo>
                    <a:pt x="12" y="47"/>
                  </a:lnTo>
                  <a:lnTo>
                    <a:pt x="7" y="44"/>
                  </a:lnTo>
                  <a:lnTo>
                    <a:pt x="4" y="40"/>
                  </a:lnTo>
                  <a:lnTo>
                    <a:pt x="1" y="36"/>
                  </a:lnTo>
                  <a:lnTo>
                    <a:pt x="0" y="31"/>
                  </a:lnTo>
                  <a:lnTo>
                    <a:pt x="0" y="26"/>
                  </a:lnTo>
                  <a:lnTo>
                    <a:pt x="0" y="26"/>
                  </a:lnTo>
                  <a:lnTo>
                    <a:pt x="0" y="21"/>
                  </a:lnTo>
                  <a:lnTo>
                    <a:pt x="1" y="16"/>
                  </a:lnTo>
                  <a:lnTo>
                    <a:pt x="4" y="11"/>
                  </a:lnTo>
                  <a:lnTo>
                    <a:pt x="7" y="8"/>
                  </a:lnTo>
                  <a:lnTo>
                    <a:pt x="12" y="5"/>
                  </a:lnTo>
                  <a:lnTo>
                    <a:pt x="15" y="2"/>
                  </a:lnTo>
                  <a:lnTo>
                    <a:pt x="21" y="1"/>
                  </a:lnTo>
                  <a:lnTo>
                    <a:pt x="26" y="0"/>
                  </a:lnTo>
                  <a:lnTo>
                    <a:pt x="26" y="0"/>
                  </a:lnTo>
                  <a:lnTo>
                    <a:pt x="31" y="1"/>
                  </a:lnTo>
                  <a:lnTo>
                    <a:pt x="36" y="2"/>
                  </a:lnTo>
                  <a:lnTo>
                    <a:pt x="41" y="5"/>
                  </a:lnTo>
                  <a:lnTo>
                    <a:pt x="44" y="8"/>
                  </a:lnTo>
                  <a:lnTo>
                    <a:pt x="48" y="11"/>
                  </a:lnTo>
                  <a:lnTo>
                    <a:pt x="50" y="16"/>
                  </a:lnTo>
                  <a:lnTo>
                    <a:pt x="51" y="21"/>
                  </a:lnTo>
                  <a:lnTo>
                    <a:pt x="51" y="26"/>
                  </a:lnTo>
                  <a:lnTo>
                    <a:pt x="51" y="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94" name="Freeform 18"/>
            <p:cNvSpPr>
              <a:spLocks/>
            </p:cNvSpPr>
            <p:nvPr userDrawn="1"/>
          </p:nvSpPr>
          <p:spPr bwMode="auto">
            <a:xfrm>
              <a:off x="3349" y="2180"/>
              <a:ext cx="26" cy="26"/>
            </a:xfrm>
            <a:custGeom>
              <a:avLst/>
              <a:gdLst>
                <a:gd name="T0" fmla="*/ 52 w 52"/>
                <a:gd name="T1" fmla="*/ 26 h 52"/>
                <a:gd name="T2" fmla="*/ 52 w 52"/>
                <a:gd name="T3" fmla="*/ 26 h 52"/>
                <a:gd name="T4" fmla="*/ 51 w 52"/>
                <a:gd name="T5" fmla="*/ 31 h 52"/>
                <a:gd name="T6" fmla="*/ 49 w 52"/>
                <a:gd name="T7" fmla="*/ 36 h 52"/>
                <a:gd name="T8" fmla="*/ 47 w 52"/>
                <a:gd name="T9" fmla="*/ 40 h 52"/>
                <a:gd name="T10" fmla="*/ 44 w 52"/>
                <a:gd name="T11" fmla="*/ 44 h 52"/>
                <a:gd name="T12" fmla="*/ 40 w 52"/>
                <a:gd name="T13" fmla="*/ 47 h 52"/>
                <a:gd name="T14" fmla="*/ 36 w 52"/>
                <a:gd name="T15" fmla="*/ 49 h 52"/>
                <a:gd name="T16" fmla="*/ 31 w 52"/>
                <a:gd name="T17" fmla="*/ 52 h 52"/>
                <a:gd name="T18" fmla="*/ 25 w 52"/>
                <a:gd name="T19" fmla="*/ 52 h 52"/>
                <a:gd name="T20" fmla="*/ 25 w 52"/>
                <a:gd name="T21" fmla="*/ 52 h 52"/>
                <a:gd name="T22" fmla="*/ 21 w 52"/>
                <a:gd name="T23" fmla="*/ 52 h 52"/>
                <a:gd name="T24" fmla="*/ 16 w 52"/>
                <a:gd name="T25" fmla="*/ 49 h 52"/>
                <a:gd name="T26" fmla="*/ 11 w 52"/>
                <a:gd name="T27" fmla="*/ 47 h 52"/>
                <a:gd name="T28" fmla="*/ 7 w 52"/>
                <a:gd name="T29" fmla="*/ 44 h 52"/>
                <a:gd name="T30" fmla="*/ 4 w 52"/>
                <a:gd name="T31" fmla="*/ 40 h 52"/>
                <a:gd name="T32" fmla="*/ 2 w 52"/>
                <a:gd name="T33" fmla="*/ 36 h 52"/>
                <a:gd name="T34" fmla="*/ 0 w 52"/>
                <a:gd name="T35" fmla="*/ 31 h 52"/>
                <a:gd name="T36" fmla="*/ 0 w 52"/>
                <a:gd name="T37" fmla="*/ 26 h 52"/>
                <a:gd name="T38" fmla="*/ 0 w 52"/>
                <a:gd name="T39" fmla="*/ 26 h 52"/>
                <a:gd name="T40" fmla="*/ 0 w 52"/>
                <a:gd name="T41" fmla="*/ 21 h 52"/>
                <a:gd name="T42" fmla="*/ 2 w 52"/>
                <a:gd name="T43" fmla="*/ 16 h 52"/>
                <a:gd name="T44" fmla="*/ 4 w 52"/>
                <a:gd name="T45" fmla="*/ 11 h 52"/>
                <a:gd name="T46" fmla="*/ 7 w 52"/>
                <a:gd name="T47" fmla="*/ 8 h 52"/>
                <a:gd name="T48" fmla="*/ 11 w 52"/>
                <a:gd name="T49" fmla="*/ 5 h 52"/>
                <a:gd name="T50" fmla="*/ 16 w 52"/>
                <a:gd name="T51" fmla="*/ 2 h 52"/>
                <a:gd name="T52" fmla="*/ 21 w 52"/>
                <a:gd name="T53" fmla="*/ 1 h 52"/>
                <a:gd name="T54" fmla="*/ 25 w 52"/>
                <a:gd name="T55" fmla="*/ 0 h 52"/>
                <a:gd name="T56" fmla="*/ 25 w 52"/>
                <a:gd name="T57" fmla="*/ 0 h 52"/>
                <a:gd name="T58" fmla="*/ 31 w 52"/>
                <a:gd name="T59" fmla="*/ 1 h 52"/>
                <a:gd name="T60" fmla="*/ 36 w 52"/>
                <a:gd name="T61" fmla="*/ 2 h 52"/>
                <a:gd name="T62" fmla="*/ 40 w 52"/>
                <a:gd name="T63" fmla="*/ 5 h 52"/>
                <a:gd name="T64" fmla="*/ 44 w 52"/>
                <a:gd name="T65" fmla="*/ 8 h 52"/>
                <a:gd name="T66" fmla="*/ 47 w 52"/>
                <a:gd name="T67" fmla="*/ 11 h 52"/>
                <a:gd name="T68" fmla="*/ 49 w 52"/>
                <a:gd name="T69" fmla="*/ 16 h 52"/>
                <a:gd name="T70" fmla="*/ 51 w 52"/>
                <a:gd name="T71" fmla="*/ 21 h 52"/>
                <a:gd name="T72" fmla="*/ 52 w 52"/>
                <a:gd name="T73" fmla="*/ 26 h 52"/>
                <a:gd name="T74" fmla="*/ 52 w 52"/>
                <a:gd name="T75" fmla="*/ 26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52" h="52">
                  <a:moveTo>
                    <a:pt x="52" y="26"/>
                  </a:moveTo>
                  <a:lnTo>
                    <a:pt x="52" y="26"/>
                  </a:lnTo>
                  <a:lnTo>
                    <a:pt x="51" y="31"/>
                  </a:lnTo>
                  <a:lnTo>
                    <a:pt x="49" y="36"/>
                  </a:lnTo>
                  <a:lnTo>
                    <a:pt x="47" y="40"/>
                  </a:lnTo>
                  <a:lnTo>
                    <a:pt x="44" y="44"/>
                  </a:lnTo>
                  <a:lnTo>
                    <a:pt x="40" y="47"/>
                  </a:lnTo>
                  <a:lnTo>
                    <a:pt x="36" y="49"/>
                  </a:lnTo>
                  <a:lnTo>
                    <a:pt x="31" y="52"/>
                  </a:lnTo>
                  <a:lnTo>
                    <a:pt x="25" y="52"/>
                  </a:lnTo>
                  <a:lnTo>
                    <a:pt x="25" y="52"/>
                  </a:lnTo>
                  <a:lnTo>
                    <a:pt x="21" y="52"/>
                  </a:lnTo>
                  <a:lnTo>
                    <a:pt x="16" y="49"/>
                  </a:lnTo>
                  <a:lnTo>
                    <a:pt x="11" y="47"/>
                  </a:lnTo>
                  <a:lnTo>
                    <a:pt x="7" y="44"/>
                  </a:lnTo>
                  <a:lnTo>
                    <a:pt x="4" y="40"/>
                  </a:lnTo>
                  <a:lnTo>
                    <a:pt x="2" y="36"/>
                  </a:lnTo>
                  <a:lnTo>
                    <a:pt x="0" y="31"/>
                  </a:lnTo>
                  <a:lnTo>
                    <a:pt x="0" y="26"/>
                  </a:lnTo>
                  <a:lnTo>
                    <a:pt x="0" y="26"/>
                  </a:lnTo>
                  <a:lnTo>
                    <a:pt x="0" y="21"/>
                  </a:lnTo>
                  <a:lnTo>
                    <a:pt x="2" y="16"/>
                  </a:lnTo>
                  <a:lnTo>
                    <a:pt x="4" y="11"/>
                  </a:lnTo>
                  <a:lnTo>
                    <a:pt x="7" y="8"/>
                  </a:lnTo>
                  <a:lnTo>
                    <a:pt x="11" y="5"/>
                  </a:lnTo>
                  <a:lnTo>
                    <a:pt x="16" y="2"/>
                  </a:lnTo>
                  <a:lnTo>
                    <a:pt x="21" y="1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31" y="1"/>
                  </a:lnTo>
                  <a:lnTo>
                    <a:pt x="36" y="2"/>
                  </a:lnTo>
                  <a:lnTo>
                    <a:pt x="40" y="5"/>
                  </a:lnTo>
                  <a:lnTo>
                    <a:pt x="44" y="8"/>
                  </a:lnTo>
                  <a:lnTo>
                    <a:pt x="47" y="11"/>
                  </a:lnTo>
                  <a:lnTo>
                    <a:pt x="49" y="16"/>
                  </a:lnTo>
                  <a:lnTo>
                    <a:pt x="51" y="21"/>
                  </a:lnTo>
                  <a:lnTo>
                    <a:pt x="52" y="26"/>
                  </a:lnTo>
                  <a:lnTo>
                    <a:pt x="52" y="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95" name="Line 19"/>
            <p:cNvSpPr>
              <a:spLocks noChangeShapeType="1"/>
            </p:cNvSpPr>
            <p:nvPr userDrawn="1"/>
          </p:nvSpPr>
          <p:spPr bwMode="auto">
            <a:xfrm>
              <a:off x="3211" y="2046"/>
              <a:ext cx="206" cy="0"/>
            </a:xfrm>
            <a:prstGeom prst="line">
              <a:avLst/>
            </a:prstGeom>
            <a:noFill/>
            <a:ln w="11113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96" name="Line 20"/>
            <p:cNvSpPr>
              <a:spLocks noChangeShapeType="1"/>
            </p:cNvSpPr>
            <p:nvPr userDrawn="1"/>
          </p:nvSpPr>
          <p:spPr bwMode="auto">
            <a:xfrm>
              <a:off x="3211" y="2075"/>
              <a:ext cx="107" cy="0"/>
            </a:xfrm>
            <a:prstGeom prst="line">
              <a:avLst/>
            </a:prstGeom>
            <a:noFill/>
            <a:ln w="11113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pic>
        <p:nvPicPr>
          <p:cNvPr id="32" name="Picture 3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0"/>
            <a:ext cx="12192000" cy="6856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42312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pho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Freeform 12"/>
          <p:cNvSpPr>
            <a:spLocks/>
          </p:cNvSpPr>
          <p:nvPr userDrawn="1"/>
        </p:nvSpPr>
        <p:spPr bwMode="auto">
          <a:xfrm rot="5400000">
            <a:off x="-2190468" y="2190470"/>
            <a:ext cx="6858000" cy="2477061"/>
          </a:xfrm>
          <a:custGeom>
            <a:avLst/>
            <a:gdLst>
              <a:gd name="T0" fmla="*/ 11520 w 11520"/>
              <a:gd name="T1" fmla="*/ 0 h 933"/>
              <a:gd name="T2" fmla="*/ 0 w 11520"/>
              <a:gd name="T3" fmla="*/ 507 h 933"/>
              <a:gd name="T4" fmla="*/ 0 w 11520"/>
              <a:gd name="T5" fmla="*/ 933 h 933"/>
              <a:gd name="T6" fmla="*/ 11520 w 11520"/>
              <a:gd name="T7" fmla="*/ 933 h 933"/>
              <a:gd name="T8" fmla="*/ 11520 w 11520"/>
              <a:gd name="T9" fmla="*/ 0 h 9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520" h="933">
                <a:moveTo>
                  <a:pt x="11520" y="0"/>
                </a:moveTo>
                <a:lnTo>
                  <a:pt x="0" y="507"/>
                </a:lnTo>
                <a:lnTo>
                  <a:pt x="0" y="933"/>
                </a:lnTo>
                <a:lnTo>
                  <a:pt x="11520" y="933"/>
                </a:lnTo>
                <a:lnTo>
                  <a:pt x="11520" y="0"/>
                </a:lnTo>
                <a:close/>
              </a:path>
            </a:pathLst>
          </a:custGeom>
          <a:solidFill>
            <a:srgbClr val="646D78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477064" y="1220755"/>
            <a:ext cx="9105336" cy="1143000"/>
          </a:xfrm>
        </p:spPr>
        <p:txBody>
          <a:bodyPr/>
          <a:lstStyle>
            <a:lvl1pPr algn="l">
              <a:defRPr baseline="0"/>
            </a:lvl1pPr>
          </a:lstStyle>
          <a:p>
            <a:r>
              <a:rPr lang="en-US" dirty="0"/>
              <a:t>Insert your title here</a:t>
            </a:r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FFF30096-E2FA-4C53-8FFA-C198FACBBC31}" type="datetimeFigureOut">
              <a:rPr lang="en-US" smtClean="0"/>
              <a:pPr/>
              <a:t>12/29/2021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BE6EB2CE-F8EE-47A0-A8D1-750600A2965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3" name="Rectangle 11"/>
          <p:cNvSpPr>
            <a:spLocks noChangeArrowheads="1"/>
          </p:cNvSpPr>
          <p:nvPr userDrawn="1"/>
        </p:nvSpPr>
        <p:spPr bwMode="auto">
          <a:xfrm>
            <a:off x="4234" y="6407151"/>
            <a:ext cx="6351" cy="450851"/>
          </a:xfrm>
          <a:prstGeom prst="rect">
            <a:avLst/>
          </a:prstGeom>
          <a:solidFill>
            <a:srgbClr val="E7E9E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1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2477064" y="2742936"/>
            <a:ext cx="9091544" cy="3264363"/>
          </a:xfrm>
        </p:spPr>
        <p:txBody>
          <a:bodyPr anchor="t">
            <a:no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933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Ut enim ad minim veniam, quis nostrud exercitation ullamco laboris nisi ut aliquip ex ea commodo consequat.</a:t>
            </a:r>
          </a:p>
          <a:p>
            <a:endParaRPr lang="en-US" dirty="0"/>
          </a:p>
          <a:p>
            <a:r>
              <a:rPr lang="en-US" dirty="0"/>
              <a:t>Lorem ipsum dolor sit amet, consectetur adipisicing elit, sed do eiusmod tempor incididunt ut labore et dolore magna aliqua.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437254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phone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FFF30096-E2FA-4C53-8FFA-C198FACBBC31}" type="datetimeFigureOut">
              <a:rPr lang="en-US" smtClean="0"/>
              <a:pPr/>
              <a:t>12/29/2021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BE6EB2CE-F8EE-47A0-A8D1-750600A2965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3" name="Rectangle 11"/>
          <p:cNvSpPr>
            <a:spLocks noChangeArrowheads="1"/>
          </p:cNvSpPr>
          <p:nvPr userDrawn="1"/>
        </p:nvSpPr>
        <p:spPr bwMode="auto">
          <a:xfrm>
            <a:off x="4234" y="6407151"/>
            <a:ext cx="6351" cy="450851"/>
          </a:xfrm>
          <a:prstGeom prst="rect">
            <a:avLst/>
          </a:prstGeom>
          <a:solidFill>
            <a:srgbClr val="E7E9E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96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74637"/>
            <a:ext cx="10972800" cy="114300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Insert your title here</a:t>
            </a:r>
            <a:endParaRPr lang="en-US" noProof="0" dirty="0"/>
          </a:p>
        </p:txBody>
      </p:sp>
      <p:sp>
        <p:nvSpPr>
          <p:cNvPr id="53" name="Freeform 5"/>
          <p:cNvSpPr>
            <a:spLocks/>
          </p:cNvSpPr>
          <p:nvPr userDrawn="1"/>
        </p:nvSpPr>
        <p:spPr bwMode="auto">
          <a:xfrm>
            <a:off x="8879420" y="3964999"/>
            <a:ext cx="347131" cy="449845"/>
          </a:xfrm>
          <a:custGeom>
            <a:avLst/>
            <a:gdLst>
              <a:gd name="T0" fmla="*/ 1838 w 1852"/>
              <a:gd name="T1" fmla="*/ 982 h 2400"/>
              <a:gd name="T2" fmla="*/ 1768 w 1852"/>
              <a:gd name="T3" fmla="*/ 1244 h 2400"/>
              <a:gd name="T4" fmla="*/ 1646 w 1852"/>
              <a:gd name="T5" fmla="*/ 1460 h 2400"/>
              <a:gd name="T6" fmla="*/ 1478 w 1852"/>
              <a:gd name="T7" fmla="*/ 1618 h 2400"/>
              <a:gd name="T8" fmla="*/ 1270 w 1852"/>
              <a:gd name="T9" fmla="*/ 1710 h 2400"/>
              <a:gd name="T10" fmla="*/ 1082 w 1852"/>
              <a:gd name="T11" fmla="*/ 1726 h 2400"/>
              <a:gd name="T12" fmla="*/ 928 w 1852"/>
              <a:gd name="T13" fmla="*/ 1688 h 2400"/>
              <a:gd name="T14" fmla="*/ 810 w 1852"/>
              <a:gd name="T15" fmla="*/ 1606 h 2400"/>
              <a:gd name="T16" fmla="*/ 678 w 1852"/>
              <a:gd name="T17" fmla="*/ 1934 h 2400"/>
              <a:gd name="T18" fmla="*/ 570 w 1852"/>
              <a:gd name="T19" fmla="*/ 2128 h 2400"/>
              <a:gd name="T20" fmla="*/ 378 w 1852"/>
              <a:gd name="T21" fmla="*/ 2330 h 2400"/>
              <a:gd name="T22" fmla="*/ 402 w 1852"/>
              <a:gd name="T23" fmla="*/ 1854 h 2400"/>
              <a:gd name="T24" fmla="*/ 556 w 1852"/>
              <a:gd name="T25" fmla="*/ 1046 h 2400"/>
              <a:gd name="T26" fmla="*/ 536 w 1852"/>
              <a:gd name="T27" fmla="*/ 850 h 2400"/>
              <a:gd name="T28" fmla="*/ 594 w 1852"/>
              <a:gd name="T29" fmla="*/ 660 h 2400"/>
              <a:gd name="T30" fmla="*/ 720 w 1852"/>
              <a:gd name="T31" fmla="*/ 548 h 2400"/>
              <a:gd name="T32" fmla="*/ 844 w 1852"/>
              <a:gd name="T33" fmla="*/ 536 h 2400"/>
              <a:gd name="T34" fmla="*/ 940 w 1852"/>
              <a:gd name="T35" fmla="*/ 594 h 2400"/>
              <a:gd name="T36" fmla="*/ 982 w 1852"/>
              <a:gd name="T37" fmla="*/ 698 h 2400"/>
              <a:gd name="T38" fmla="*/ 972 w 1852"/>
              <a:gd name="T39" fmla="*/ 844 h 2400"/>
              <a:gd name="T40" fmla="*/ 864 w 1852"/>
              <a:gd name="T41" fmla="*/ 1226 h 2400"/>
              <a:gd name="T42" fmla="*/ 880 w 1852"/>
              <a:gd name="T43" fmla="*/ 1374 h 2400"/>
              <a:gd name="T44" fmla="*/ 980 w 1852"/>
              <a:gd name="T45" fmla="*/ 1470 h 2400"/>
              <a:gd name="T46" fmla="*/ 1104 w 1852"/>
              <a:gd name="T47" fmla="*/ 1490 h 2400"/>
              <a:gd name="T48" fmla="*/ 1238 w 1852"/>
              <a:gd name="T49" fmla="*/ 1446 h 2400"/>
              <a:gd name="T50" fmla="*/ 1350 w 1852"/>
              <a:gd name="T51" fmla="*/ 1344 h 2400"/>
              <a:gd name="T52" fmla="*/ 1446 w 1852"/>
              <a:gd name="T53" fmla="*/ 1166 h 2400"/>
              <a:gd name="T54" fmla="*/ 1516 w 1852"/>
              <a:gd name="T55" fmla="*/ 760 h 2400"/>
              <a:gd name="T56" fmla="*/ 1502 w 1852"/>
              <a:gd name="T57" fmla="*/ 626 h 2400"/>
              <a:gd name="T58" fmla="*/ 1446 w 1852"/>
              <a:gd name="T59" fmla="*/ 482 h 2400"/>
              <a:gd name="T60" fmla="*/ 1350 w 1852"/>
              <a:gd name="T61" fmla="*/ 368 h 2400"/>
              <a:gd name="T62" fmla="*/ 1216 w 1852"/>
              <a:gd name="T63" fmla="*/ 284 h 2400"/>
              <a:gd name="T64" fmla="*/ 1044 w 1852"/>
              <a:gd name="T65" fmla="*/ 240 h 2400"/>
              <a:gd name="T66" fmla="*/ 868 w 1852"/>
              <a:gd name="T67" fmla="*/ 238 h 2400"/>
              <a:gd name="T68" fmla="*/ 662 w 1852"/>
              <a:gd name="T69" fmla="*/ 288 h 2400"/>
              <a:gd name="T70" fmla="*/ 496 w 1852"/>
              <a:gd name="T71" fmla="*/ 390 h 2400"/>
              <a:gd name="T72" fmla="*/ 372 w 1852"/>
              <a:gd name="T73" fmla="*/ 532 h 2400"/>
              <a:gd name="T74" fmla="*/ 294 w 1852"/>
              <a:gd name="T75" fmla="*/ 702 h 2400"/>
              <a:gd name="T76" fmla="*/ 268 w 1852"/>
              <a:gd name="T77" fmla="*/ 892 h 2400"/>
              <a:gd name="T78" fmla="*/ 306 w 1852"/>
              <a:gd name="T79" fmla="*/ 1078 h 2400"/>
              <a:gd name="T80" fmla="*/ 378 w 1852"/>
              <a:gd name="T81" fmla="*/ 1190 h 2400"/>
              <a:gd name="T82" fmla="*/ 350 w 1852"/>
              <a:gd name="T83" fmla="*/ 1348 h 2400"/>
              <a:gd name="T84" fmla="*/ 314 w 1852"/>
              <a:gd name="T85" fmla="*/ 1386 h 2400"/>
              <a:gd name="T86" fmla="*/ 214 w 1852"/>
              <a:gd name="T87" fmla="*/ 1348 h 2400"/>
              <a:gd name="T88" fmla="*/ 70 w 1852"/>
              <a:gd name="T89" fmla="*/ 1180 h 2400"/>
              <a:gd name="T90" fmla="*/ 4 w 1852"/>
              <a:gd name="T91" fmla="*/ 944 h 2400"/>
              <a:gd name="T92" fmla="*/ 10 w 1852"/>
              <a:gd name="T93" fmla="*/ 746 h 2400"/>
              <a:gd name="T94" fmla="*/ 78 w 1852"/>
              <a:gd name="T95" fmla="*/ 522 h 2400"/>
              <a:gd name="T96" fmla="*/ 216 w 1852"/>
              <a:gd name="T97" fmla="*/ 314 h 2400"/>
              <a:gd name="T98" fmla="*/ 424 w 1852"/>
              <a:gd name="T99" fmla="*/ 144 h 2400"/>
              <a:gd name="T100" fmla="*/ 700 w 1852"/>
              <a:gd name="T101" fmla="*/ 32 h 2400"/>
              <a:gd name="T102" fmla="*/ 982 w 1852"/>
              <a:gd name="T103" fmla="*/ 0 h 2400"/>
              <a:gd name="T104" fmla="*/ 1258 w 1852"/>
              <a:gd name="T105" fmla="*/ 38 h 2400"/>
              <a:gd name="T106" fmla="*/ 1488 w 1852"/>
              <a:gd name="T107" fmla="*/ 142 h 2400"/>
              <a:gd name="T108" fmla="*/ 1668 w 1852"/>
              <a:gd name="T109" fmla="*/ 298 h 2400"/>
              <a:gd name="T110" fmla="*/ 1790 w 1852"/>
              <a:gd name="T111" fmla="*/ 492 h 2400"/>
              <a:gd name="T112" fmla="*/ 1848 w 1852"/>
              <a:gd name="T113" fmla="*/ 710 h 24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1852" h="2400">
                <a:moveTo>
                  <a:pt x="1852" y="786"/>
                </a:moveTo>
                <a:lnTo>
                  <a:pt x="1852" y="786"/>
                </a:lnTo>
                <a:lnTo>
                  <a:pt x="1850" y="836"/>
                </a:lnTo>
                <a:lnTo>
                  <a:pt x="1848" y="886"/>
                </a:lnTo>
                <a:lnTo>
                  <a:pt x="1844" y="934"/>
                </a:lnTo>
                <a:lnTo>
                  <a:pt x="1838" y="982"/>
                </a:lnTo>
                <a:lnTo>
                  <a:pt x="1830" y="1028"/>
                </a:lnTo>
                <a:lnTo>
                  <a:pt x="1822" y="1074"/>
                </a:lnTo>
                <a:lnTo>
                  <a:pt x="1810" y="1118"/>
                </a:lnTo>
                <a:lnTo>
                  <a:pt x="1798" y="1160"/>
                </a:lnTo>
                <a:lnTo>
                  <a:pt x="1784" y="1202"/>
                </a:lnTo>
                <a:lnTo>
                  <a:pt x="1768" y="1244"/>
                </a:lnTo>
                <a:lnTo>
                  <a:pt x="1752" y="1284"/>
                </a:lnTo>
                <a:lnTo>
                  <a:pt x="1734" y="1322"/>
                </a:lnTo>
                <a:lnTo>
                  <a:pt x="1714" y="1358"/>
                </a:lnTo>
                <a:lnTo>
                  <a:pt x="1692" y="1394"/>
                </a:lnTo>
                <a:lnTo>
                  <a:pt x="1670" y="1426"/>
                </a:lnTo>
                <a:lnTo>
                  <a:pt x="1646" y="1460"/>
                </a:lnTo>
                <a:lnTo>
                  <a:pt x="1622" y="1490"/>
                </a:lnTo>
                <a:lnTo>
                  <a:pt x="1596" y="1520"/>
                </a:lnTo>
                <a:lnTo>
                  <a:pt x="1568" y="1546"/>
                </a:lnTo>
                <a:lnTo>
                  <a:pt x="1538" y="1572"/>
                </a:lnTo>
                <a:lnTo>
                  <a:pt x="1510" y="1596"/>
                </a:lnTo>
                <a:lnTo>
                  <a:pt x="1478" y="1618"/>
                </a:lnTo>
                <a:lnTo>
                  <a:pt x="1446" y="1638"/>
                </a:lnTo>
                <a:lnTo>
                  <a:pt x="1412" y="1656"/>
                </a:lnTo>
                <a:lnTo>
                  <a:pt x="1378" y="1672"/>
                </a:lnTo>
                <a:lnTo>
                  <a:pt x="1342" y="1688"/>
                </a:lnTo>
                <a:lnTo>
                  <a:pt x="1306" y="1700"/>
                </a:lnTo>
                <a:lnTo>
                  <a:pt x="1270" y="1710"/>
                </a:lnTo>
                <a:lnTo>
                  <a:pt x="1230" y="1718"/>
                </a:lnTo>
                <a:lnTo>
                  <a:pt x="1192" y="1724"/>
                </a:lnTo>
                <a:lnTo>
                  <a:pt x="1152" y="1726"/>
                </a:lnTo>
                <a:lnTo>
                  <a:pt x="1110" y="1728"/>
                </a:lnTo>
                <a:lnTo>
                  <a:pt x="1110" y="1728"/>
                </a:lnTo>
                <a:lnTo>
                  <a:pt x="1082" y="1726"/>
                </a:lnTo>
                <a:lnTo>
                  <a:pt x="1056" y="1724"/>
                </a:lnTo>
                <a:lnTo>
                  <a:pt x="1028" y="1720"/>
                </a:lnTo>
                <a:lnTo>
                  <a:pt x="1002" y="1714"/>
                </a:lnTo>
                <a:lnTo>
                  <a:pt x="976" y="1706"/>
                </a:lnTo>
                <a:lnTo>
                  <a:pt x="952" y="1698"/>
                </a:lnTo>
                <a:lnTo>
                  <a:pt x="928" y="1688"/>
                </a:lnTo>
                <a:lnTo>
                  <a:pt x="904" y="1676"/>
                </a:lnTo>
                <a:lnTo>
                  <a:pt x="884" y="1664"/>
                </a:lnTo>
                <a:lnTo>
                  <a:pt x="862" y="1650"/>
                </a:lnTo>
                <a:lnTo>
                  <a:pt x="844" y="1636"/>
                </a:lnTo>
                <a:lnTo>
                  <a:pt x="826" y="1622"/>
                </a:lnTo>
                <a:lnTo>
                  <a:pt x="810" y="1606"/>
                </a:lnTo>
                <a:lnTo>
                  <a:pt x="796" y="1590"/>
                </a:lnTo>
                <a:lnTo>
                  <a:pt x="784" y="1574"/>
                </a:lnTo>
                <a:lnTo>
                  <a:pt x="774" y="1556"/>
                </a:lnTo>
                <a:lnTo>
                  <a:pt x="774" y="1556"/>
                </a:lnTo>
                <a:lnTo>
                  <a:pt x="732" y="1722"/>
                </a:lnTo>
                <a:lnTo>
                  <a:pt x="678" y="1934"/>
                </a:lnTo>
                <a:lnTo>
                  <a:pt x="678" y="1934"/>
                </a:lnTo>
                <a:lnTo>
                  <a:pt x="670" y="1956"/>
                </a:lnTo>
                <a:lnTo>
                  <a:pt x="658" y="1984"/>
                </a:lnTo>
                <a:lnTo>
                  <a:pt x="640" y="2016"/>
                </a:lnTo>
                <a:lnTo>
                  <a:pt x="620" y="2052"/>
                </a:lnTo>
                <a:lnTo>
                  <a:pt x="570" y="2128"/>
                </a:lnTo>
                <a:lnTo>
                  <a:pt x="518" y="2206"/>
                </a:lnTo>
                <a:lnTo>
                  <a:pt x="466" y="2280"/>
                </a:lnTo>
                <a:lnTo>
                  <a:pt x="420" y="2342"/>
                </a:lnTo>
                <a:lnTo>
                  <a:pt x="378" y="2400"/>
                </a:lnTo>
                <a:lnTo>
                  <a:pt x="378" y="2400"/>
                </a:lnTo>
                <a:lnTo>
                  <a:pt x="378" y="2330"/>
                </a:lnTo>
                <a:lnTo>
                  <a:pt x="380" y="2166"/>
                </a:lnTo>
                <a:lnTo>
                  <a:pt x="384" y="2072"/>
                </a:lnTo>
                <a:lnTo>
                  <a:pt x="388" y="1984"/>
                </a:lnTo>
                <a:lnTo>
                  <a:pt x="394" y="1908"/>
                </a:lnTo>
                <a:lnTo>
                  <a:pt x="398" y="1878"/>
                </a:lnTo>
                <a:lnTo>
                  <a:pt x="402" y="1854"/>
                </a:lnTo>
                <a:lnTo>
                  <a:pt x="402" y="1854"/>
                </a:lnTo>
                <a:lnTo>
                  <a:pt x="578" y="1106"/>
                </a:lnTo>
                <a:lnTo>
                  <a:pt x="578" y="1106"/>
                </a:lnTo>
                <a:lnTo>
                  <a:pt x="572" y="1090"/>
                </a:lnTo>
                <a:lnTo>
                  <a:pt x="564" y="1070"/>
                </a:lnTo>
                <a:lnTo>
                  <a:pt x="556" y="1046"/>
                </a:lnTo>
                <a:lnTo>
                  <a:pt x="548" y="1014"/>
                </a:lnTo>
                <a:lnTo>
                  <a:pt x="542" y="976"/>
                </a:lnTo>
                <a:lnTo>
                  <a:pt x="536" y="934"/>
                </a:lnTo>
                <a:lnTo>
                  <a:pt x="534" y="888"/>
                </a:lnTo>
                <a:lnTo>
                  <a:pt x="534" y="888"/>
                </a:lnTo>
                <a:lnTo>
                  <a:pt x="536" y="850"/>
                </a:lnTo>
                <a:lnTo>
                  <a:pt x="540" y="814"/>
                </a:lnTo>
                <a:lnTo>
                  <a:pt x="546" y="780"/>
                </a:lnTo>
                <a:lnTo>
                  <a:pt x="556" y="746"/>
                </a:lnTo>
                <a:lnTo>
                  <a:pt x="566" y="716"/>
                </a:lnTo>
                <a:lnTo>
                  <a:pt x="580" y="686"/>
                </a:lnTo>
                <a:lnTo>
                  <a:pt x="594" y="660"/>
                </a:lnTo>
                <a:lnTo>
                  <a:pt x="612" y="634"/>
                </a:lnTo>
                <a:lnTo>
                  <a:pt x="630" y="612"/>
                </a:lnTo>
                <a:lnTo>
                  <a:pt x="652" y="592"/>
                </a:lnTo>
                <a:lnTo>
                  <a:pt x="674" y="574"/>
                </a:lnTo>
                <a:lnTo>
                  <a:pt x="696" y="560"/>
                </a:lnTo>
                <a:lnTo>
                  <a:pt x="720" y="548"/>
                </a:lnTo>
                <a:lnTo>
                  <a:pt x="746" y="540"/>
                </a:lnTo>
                <a:lnTo>
                  <a:pt x="772" y="534"/>
                </a:lnTo>
                <a:lnTo>
                  <a:pt x="800" y="532"/>
                </a:lnTo>
                <a:lnTo>
                  <a:pt x="800" y="532"/>
                </a:lnTo>
                <a:lnTo>
                  <a:pt x="822" y="534"/>
                </a:lnTo>
                <a:lnTo>
                  <a:pt x="844" y="536"/>
                </a:lnTo>
                <a:lnTo>
                  <a:pt x="864" y="542"/>
                </a:lnTo>
                <a:lnTo>
                  <a:pt x="882" y="550"/>
                </a:lnTo>
                <a:lnTo>
                  <a:pt x="898" y="558"/>
                </a:lnTo>
                <a:lnTo>
                  <a:pt x="914" y="568"/>
                </a:lnTo>
                <a:lnTo>
                  <a:pt x="926" y="580"/>
                </a:lnTo>
                <a:lnTo>
                  <a:pt x="940" y="594"/>
                </a:lnTo>
                <a:lnTo>
                  <a:pt x="950" y="608"/>
                </a:lnTo>
                <a:lnTo>
                  <a:pt x="960" y="624"/>
                </a:lnTo>
                <a:lnTo>
                  <a:pt x="968" y="642"/>
                </a:lnTo>
                <a:lnTo>
                  <a:pt x="974" y="660"/>
                </a:lnTo>
                <a:lnTo>
                  <a:pt x="978" y="678"/>
                </a:lnTo>
                <a:lnTo>
                  <a:pt x="982" y="698"/>
                </a:lnTo>
                <a:lnTo>
                  <a:pt x="984" y="718"/>
                </a:lnTo>
                <a:lnTo>
                  <a:pt x="984" y="738"/>
                </a:lnTo>
                <a:lnTo>
                  <a:pt x="984" y="738"/>
                </a:lnTo>
                <a:lnTo>
                  <a:pt x="984" y="762"/>
                </a:lnTo>
                <a:lnTo>
                  <a:pt x="982" y="788"/>
                </a:lnTo>
                <a:lnTo>
                  <a:pt x="972" y="844"/>
                </a:lnTo>
                <a:lnTo>
                  <a:pt x="958" y="902"/>
                </a:lnTo>
                <a:lnTo>
                  <a:pt x="940" y="964"/>
                </a:lnTo>
                <a:lnTo>
                  <a:pt x="900" y="1094"/>
                </a:lnTo>
                <a:lnTo>
                  <a:pt x="880" y="1160"/>
                </a:lnTo>
                <a:lnTo>
                  <a:pt x="864" y="1226"/>
                </a:lnTo>
                <a:lnTo>
                  <a:pt x="864" y="1226"/>
                </a:lnTo>
                <a:lnTo>
                  <a:pt x="858" y="1254"/>
                </a:lnTo>
                <a:lnTo>
                  <a:pt x="858" y="1280"/>
                </a:lnTo>
                <a:lnTo>
                  <a:pt x="858" y="1304"/>
                </a:lnTo>
                <a:lnTo>
                  <a:pt x="862" y="1328"/>
                </a:lnTo>
                <a:lnTo>
                  <a:pt x="870" y="1352"/>
                </a:lnTo>
                <a:lnTo>
                  <a:pt x="880" y="1374"/>
                </a:lnTo>
                <a:lnTo>
                  <a:pt x="892" y="1394"/>
                </a:lnTo>
                <a:lnTo>
                  <a:pt x="906" y="1414"/>
                </a:lnTo>
                <a:lnTo>
                  <a:pt x="922" y="1430"/>
                </a:lnTo>
                <a:lnTo>
                  <a:pt x="940" y="1446"/>
                </a:lnTo>
                <a:lnTo>
                  <a:pt x="960" y="1458"/>
                </a:lnTo>
                <a:lnTo>
                  <a:pt x="980" y="1470"/>
                </a:lnTo>
                <a:lnTo>
                  <a:pt x="1004" y="1478"/>
                </a:lnTo>
                <a:lnTo>
                  <a:pt x="1028" y="1486"/>
                </a:lnTo>
                <a:lnTo>
                  <a:pt x="1054" y="1490"/>
                </a:lnTo>
                <a:lnTo>
                  <a:pt x="1080" y="1490"/>
                </a:lnTo>
                <a:lnTo>
                  <a:pt x="1080" y="1490"/>
                </a:lnTo>
                <a:lnTo>
                  <a:pt x="1104" y="1490"/>
                </a:lnTo>
                <a:lnTo>
                  <a:pt x="1128" y="1486"/>
                </a:lnTo>
                <a:lnTo>
                  <a:pt x="1152" y="1482"/>
                </a:lnTo>
                <a:lnTo>
                  <a:pt x="1174" y="1476"/>
                </a:lnTo>
                <a:lnTo>
                  <a:pt x="1196" y="1468"/>
                </a:lnTo>
                <a:lnTo>
                  <a:pt x="1218" y="1458"/>
                </a:lnTo>
                <a:lnTo>
                  <a:pt x="1238" y="1446"/>
                </a:lnTo>
                <a:lnTo>
                  <a:pt x="1258" y="1432"/>
                </a:lnTo>
                <a:lnTo>
                  <a:pt x="1278" y="1418"/>
                </a:lnTo>
                <a:lnTo>
                  <a:pt x="1296" y="1402"/>
                </a:lnTo>
                <a:lnTo>
                  <a:pt x="1314" y="1384"/>
                </a:lnTo>
                <a:lnTo>
                  <a:pt x="1332" y="1364"/>
                </a:lnTo>
                <a:lnTo>
                  <a:pt x="1350" y="1344"/>
                </a:lnTo>
                <a:lnTo>
                  <a:pt x="1366" y="1322"/>
                </a:lnTo>
                <a:lnTo>
                  <a:pt x="1380" y="1298"/>
                </a:lnTo>
                <a:lnTo>
                  <a:pt x="1396" y="1274"/>
                </a:lnTo>
                <a:lnTo>
                  <a:pt x="1410" y="1248"/>
                </a:lnTo>
                <a:lnTo>
                  <a:pt x="1422" y="1222"/>
                </a:lnTo>
                <a:lnTo>
                  <a:pt x="1446" y="1166"/>
                </a:lnTo>
                <a:lnTo>
                  <a:pt x="1468" y="1106"/>
                </a:lnTo>
                <a:lnTo>
                  <a:pt x="1484" y="1042"/>
                </a:lnTo>
                <a:lnTo>
                  <a:pt x="1498" y="974"/>
                </a:lnTo>
                <a:lnTo>
                  <a:pt x="1508" y="906"/>
                </a:lnTo>
                <a:lnTo>
                  <a:pt x="1514" y="834"/>
                </a:lnTo>
                <a:lnTo>
                  <a:pt x="1516" y="760"/>
                </a:lnTo>
                <a:lnTo>
                  <a:pt x="1516" y="760"/>
                </a:lnTo>
                <a:lnTo>
                  <a:pt x="1516" y="732"/>
                </a:lnTo>
                <a:lnTo>
                  <a:pt x="1514" y="704"/>
                </a:lnTo>
                <a:lnTo>
                  <a:pt x="1510" y="678"/>
                </a:lnTo>
                <a:lnTo>
                  <a:pt x="1506" y="652"/>
                </a:lnTo>
                <a:lnTo>
                  <a:pt x="1502" y="626"/>
                </a:lnTo>
                <a:lnTo>
                  <a:pt x="1494" y="600"/>
                </a:lnTo>
                <a:lnTo>
                  <a:pt x="1486" y="576"/>
                </a:lnTo>
                <a:lnTo>
                  <a:pt x="1478" y="552"/>
                </a:lnTo>
                <a:lnTo>
                  <a:pt x="1468" y="528"/>
                </a:lnTo>
                <a:lnTo>
                  <a:pt x="1458" y="506"/>
                </a:lnTo>
                <a:lnTo>
                  <a:pt x="1446" y="482"/>
                </a:lnTo>
                <a:lnTo>
                  <a:pt x="1432" y="462"/>
                </a:lnTo>
                <a:lnTo>
                  <a:pt x="1418" y="442"/>
                </a:lnTo>
                <a:lnTo>
                  <a:pt x="1402" y="422"/>
                </a:lnTo>
                <a:lnTo>
                  <a:pt x="1386" y="402"/>
                </a:lnTo>
                <a:lnTo>
                  <a:pt x="1368" y="384"/>
                </a:lnTo>
                <a:lnTo>
                  <a:pt x="1350" y="368"/>
                </a:lnTo>
                <a:lnTo>
                  <a:pt x="1330" y="352"/>
                </a:lnTo>
                <a:lnTo>
                  <a:pt x="1310" y="336"/>
                </a:lnTo>
                <a:lnTo>
                  <a:pt x="1288" y="322"/>
                </a:lnTo>
                <a:lnTo>
                  <a:pt x="1264" y="308"/>
                </a:lnTo>
                <a:lnTo>
                  <a:pt x="1240" y="296"/>
                </a:lnTo>
                <a:lnTo>
                  <a:pt x="1216" y="284"/>
                </a:lnTo>
                <a:lnTo>
                  <a:pt x="1190" y="274"/>
                </a:lnTo>
                <a:lnTo>
                  <a:pt x="1162" y="264"/>
                </a:lnTo>
                <a:lnTo>
                  <a:pt x="1134" y="256"/>
                </a:lnTo>
                <a:lnTo>
                  <a:pt x="1104" y="250"/>
                </a:lnTo>
                <a:lnTo>
                  <a:pt x="1074" y="244"/>
                </a:lnTo>
                <a:lnTo>
                  <a:pt x="1044" y="240"/>
                </a:lnTo>
                <a:lnTo>
                  <a:pt x="1012" y="236"/>
                </a:lnTo>
                <a:lnTo>
                  <a:pt x="978" y="234"/>
                </a:lnTo>
                <a:lnTo>
                  <a:pt x="944" y="234"/>
                </a:lnTo>
                <a:lnTo>
                  <a:pt x="944" y="234"/>
                </a:lnTo>
                <a:lnTo>
                  <a:pt x="906" y="236"/>
                </a:lnTo>
                <a:lnTo>
                  <a:pt x="868" y="238"/>
                </a:lnTo>
                <a:lnTo>
                  <a:pt x="832" y="242"/>
                </a:lnTo>
                <a:lnTo>
                  <a:pt x="796" y="248"/>
                </a:lnTo>
                <a:lnTo>
                  <a:pt x="760" y="256"/>
                </a:lnTo>
                <a:lnTo>
                  <a:pt x="728" y="266"/>
                </a:lnTo>
                <a:lnTo>
                  <a:pt x="694" y="276"/>
                </a:lnTo>
                <a:lnTo>
                  <a:pt x="662" y="288"/>
                </a:lnTo>
                <a:lnTo>
                  <a:pt x="632" y="302"/>
                </a:lnTo>
                <a:lnTo>
                  <a:pt x="602" y="316"/>
                </a:lnTo>
                <a:lnTo>
                  <a:pt x="574" y="334"/>
                </a:lnTo>
                <a:lnTo>
                  <a:pt x="548" y="350"/>
                </a:lnTo>
                <a:lnTo>
                  <a:pt x="522" y="370"/>
                </a:lnTo>
                <a:lnTo>
                  <a:pt x="496" y="390"/>
                </a:lnTo>
                <a:lnTo>
                  <a:pt x="472" y="410"/>
                </a:lnTo>
                <a:lnTo>
                  <a:pt x="450" y="432"/>
                </a:lnTo>
                <a:lnTo>
                  <a:pt x="428" y="456"/>
                </a:lnTo>
                <a:lnTo>
                  <a:pt x="408" y="480"/>
                </a:lnTo>
                <a:lnTo>
                  <a:pt x="390" y="506"/>
                </a:lnTo>
                <a:lnTo>
                  <a:pt x="372" y="532"/>
                </a:lnTo>
                <a:lnTo>
                  <a:pt x="356" y="558"/>
                </a:lnTo>
                <a:lnTo>
                  <a:pt x="342" y="586"/>
                </a:lnTo>
                <a:lnTo>
                  <a:pt x="328" y="614"/>
                </a:lnTo>
                <a:lnTo>
                  <a:pt x="316" y="642"/>
                </a:lnTo>
                <a:lnTo>
                  <a:pt x="304" y="672"/>
                </a:lnTo>
                <a:lnTo>
                  <a:pt x="294" y="702"/>
                </a:lnTo>
                <a:lnTo>
                  <a:pt x="286" y="732"/>
                </a:lnTo>
                <a:lnTo>
                  <a:pt x="280" y="764"/>
                </a:lnTo>
                <a:lnTo>
                  <a:pt x="274" y="796"/>
                </a:lnTo>
                <a:lnTo>
                  <a:pt x="272" y="828"/>
                </a:lnTo>
                <a:lnTo>
                  <a:pt x="268" y="860"/>
                </a:lnTo>
                <a:lnTo>
                  <a:pt x="268" y="892"/>
                </a:lnTo>
                <a:lnTo>
                  <a:pt x="268" y="892"/>
                </a:lnTo>
                <a:lnTo>
                  <a:pt x="270" y="936"/>
                </a:lnTo>
                <a:lnTo>
                  <a:pt x="274" y="976"/>
                </a:lnTo>
                <a:lnTo>
                  <a:pt x="282" y="1012"/>
                </a:lnTo>
                <a:lnTo>
                  <a:pt x="292" y="1046"/>
                </a:lnTo>
                <a:lnTo>
                  <a:pt x="306" y="1078"/>
                </a:lnTo>
                <a:lnTo>
                  <a:pt x="322" y="1108"/>
                </a:lnTo>
                <a:lnTo>
                  <a:pt x="338" y="1136"/>
                </a:lnTo>
                <a:lnTo>
                  <a:pt x="358" y="1162"/>
                </a:lnTo>
                <a:lnTo>
                  <a:pt x="358" y="1162"/>
                </a:lnTo>
                <a:lnTo>
                  <a:pt x="374" y="1182"/>
                </a:lnTo>
                <a:lnTo>
                  <a:pt x="378" y="1190"/>
                </a:lnTo>
                <a:lnTo>
                  <a:pt x="382" y="1198"/>
                </a:lnTo>
                <a:lnTo>
                  <a:pt x="382" y="1206"/>
                </a:lnTo>
                <a:lnTo>
                  <a:pt x="382" y="1216"/>
                </a:lnTo>
                <a:lnTo>
                  <a:pt x="378" y="1238"/>
                </a:lnTo>
                <a:lnTo>
                  <a:pt x="378" y="1238"/>
                </a:lnTo>
                <a:lnTo>
                  <a:pt x="350" y="1348"/>
                </a:lnTo>
                <a:lnTo>
                  <a:pt x="350" y="1348"/>
                </a:lnTo>
                <a:lnTo>
                  <a:pt x="346" y="1360"/>
                </a:lnTo>
                <a:lnTo>
                  <a:pt x="340" y="1370"/>
                </a:lnTo>
                <a:lnTo>
                  <a:pt x="332" y="1378"/>
                </a:lnTo>
                <a:lnTo>
                  <a:pt x="324" y="1384"/>
                </a:lnTo>
                <a:lnTo>
                  <a:pt x="314" y="1386"/>
                </a:lnTo>
                <a:lnTo>
                  <a:pt x="304" y="1388"/>
                </a:lnTo>
                <a:lnTo>
                  <a:pt x="294" y="1386"/>
                </a:lnTo>
                <a:lnTo>
                  <a:pt x="282" y="1382"/>
                </a:lnTo>
                <a:lnTo>
                  <a:pt x="282" y="1382"/>
                </a:lnTo>
                <a:lnTo>
                  <a:pt x="246" y="1366"/>
                </a:lnTo>
                <a:lnTo>
                  <a:pt x="214" y="1348"/>
                </a:lnTo>
                <a:lnTo>
                  <a:pt x="184" y="1326"/>
                </a:lnTo>
                <a:lnTo>
                  <a:pt x="156" y="1300"/>
                </a:lnTo>
                <a:lnTo>
                  <a:pt x="132" y="1274"/>
                </a:lnTo>
                <a:lnTo>
                  <a:pt x="108" y="1244"/>
                </a:lnTo>
                <a:lnTo>
                  <a:pt x="88" y="1212"/>
                </a:lnTo>
                <a:lnTo>
                  <a:pt x="70" y="1180"/>
                </a:lnTo>
                <a:lnTo>
                  <a:pt x="52" y="1144"/>
                </a:lnTo>
                <a:lnTo>
                  <a:pt x="38" y="1106"/>
                </a:lnTo>
                <a:lnTo>
                  <a:pt x="26" y="1068"/>
                </a:lnTo>
                <a:lnTo>
                  <a:pt x="18" y="1028"/>
                </a:lnTo>
                <a:lnTo>
                  <a:pt x="10" y="988"/>
                </a:lnTo>
                <a:lnTo>
                  <a:pt x="4" y="944"/>
                </a:lnTo>
                <a:lnTo>
                  <a:pt x="2" y="902"/>
                </a:lnTo>
                <a:lnTo>
                  <a:pt x="0" y="858"/>
                </a:lnTo>
                <a:lnTo>
                  <a:pt x="0" y="858"/>
                </a:lnTo>
                <a:lnTo>
                  <a:pt x="2" y="820"/>
                </a:lnTo>
                <a:lnTo>
                  <a:pt x="4" y="784"/>
                </a:lnTo>
                <a:lnTo>
                  <a:pt x="10" y="746"/>
                </a:lnTo>
                <a:lnTo>
                  <a:pt x="16" y="708"/>
                </a:lnTo>
                <a:lnTo>
                  <a:pt x="24" y="672"/>
                </a:lnTo>
                <a:lnTo>
                  <a:pt x="36" y="634"/>
                </a:lnTo>
                <a:lnTo>
                  <a:pt x="48" y="596"/>
                </a:lnTo>
                <a:lnTo>
                  <a:pt x="62" y="560"/>
                </a:lnTo>
                <a:lnTo>
                  <a:pt x="78" y="522"/>
                </a:lnTo>
                <a:lnTo>
                  <a:pt x="96" y="486"/>
                </a:lnTo>
                <a:lnTo>
                  <a:pt x="116" y="450"/>
                </a:lnTo>
                <a:lnTo>
                  <a:pt x="138" y="414"/>
                </a:lnTo>
                <a:lnTo>
                  <a:pt x="162" y="380"/>
                </a:lnTo>
                <a:lnTo>
                  <a:pt x="188" y="346"/>
                </a:lnTo>
                <a:lnTo>
                  <a:pt x="216" y="314"/>
                </a:lnTo>
                <a:lnTo>
                  <a:pt x="246" y="282"/>
                </a:lnTo>
                <a:lnTo>
                  <a:pt x="278" y="252"/>
                </a:lnTo>
                <a:lnTo>
                  <a:pt x="312" y="222"/>
                </a:lnTo>
                <a:lnTo>
                  <a:pt x="348" y="194"/>
                </a:lnTo>
                <a:lnTo>
                  <a:pt x="384" y="168"/>
                </a:lnTo>
                <a:lnTo>
                  <a:pt x="424" y="144"/>
                </a:lnTo>
                <a:lnTo>
                  <a:pt x="466" y="120"/>
                </a:lnTo>
                <a:lnTo>
                  <a:pt x="508" y="98"/>
                </a:lnTo>
                <a:lnTo>
                  <a:pt x="554" y="78"/>
                </a:lnTo>
                <a:lnTo>
                  <a:pt x="600" y="62"/>
                </a:lnTo>
                <a:lnTo>
                  <a:pt x="650" y="46"/>
                </a:lnTo>
                <a:lnTo>
                  <a:pt x="700" y="32"/>
                </a:lnTo>
                <a:lnTo>
                  <a:pt x="752" y="20"/>
                </a:lnTo>
                <a:lnTo>
                  <a:pt x="808" y="12"/>
                </a:lnTo>
                <a:lnTo>
                  <a:pt x="864" y="4"/>
                </a:lnTo>
                <a:lnTo>
                  <a:pt x="922" y="2"/>
                </a:lnTo>
                <a:lnTo>
                  <a:pt x="982" y="0"/>
                </a:lnTo>
                <a:lnTo>
                  <a:pt x="982" y="0"/>
                </a:lnTo>
                <a:lnTo>
                  <a:pt x="1030" y="0"/>
                </a:lnTo>
                <a:lnTo>
                  <a:pt x="1078" y="4"/>
                </a:lnTo>
                <a:lnTo>
                  <a:pt x="1124" y="10"/>
                </a:lnTo>
                <a:lnTo>
                  <a:pt x="1170" y="16"/>
                </a:lnTo>
                <a:lnTo>
                  <a:pt x="1214" y="26"/>
                </a:lnTo>
                <a:lnTo>
                  <a:pt x="1258" y="38"/>
                </a:lnTo>
                <a:lnTo>
                  <a:pt x="1298" y="50"/>
                </a:lnTo>
                <a:lnTo>
                  <a:pt x="1340" y="66"/>
                </a:lnTo>
                <a:lnTo>
                  <a:pt x="1378" y="82"/>
                </a:lnTo>
                <a:lnTo>
                  <a:pt x="1416" y="100"/>
                </a:lnTo>
                <a:lnTo>
                  <a:pt x="1452" y="120"/>
                </a:lnTo>
                <a:lnTo>
                  <a:pt x="1488" y="142"/>
                </a:lnTo>
                <a:lnTo>
                  <a:pt x="1522" y="164"/>
                </a:lnTo>
                <a:lnTo>
                  <a:pt x="1554" y="188"/>
                </a:lnTo>
                <a:lnTo>
                  <a:pt x="1584" y="214"/>
                </a:lnTo>
                <a:lnTo>
                  <a:pt x="1614" y="240"/>
                </a:lnTo>
                <a:lnTo>
                  <a:pt x="1642" y="268"/>
                </a:lnTo>
                <a:lnTo>
                  <a:pt x="1668" y="298"/>
                </a:lnTo>
                <a:lnTo>
                  <a:pt x="1692" y="328"/>
                </a:lnTo>
                <a:lnTo>
                  <a:pt x="1714" y="358"/>
                </a:lnTo>
                <a:lnTo>
                  <a:pt x="1736" y="390"/>
                </a:lnTo>
                <a:lnTo>
                  <a:pt x="1756" y="424"/>
                </a:lnTo>
                <a:lnTo>
                  <a:pt x="1774" y="458"/>
                </a:lnTo>
                <a:lnTo>
                  <a:pt x="1790" y="492"/>
                </a:lnTo>
                <a:lnTo>
                  <a:pt x="1804" y="526"/>
                </a:lnTo>
                <a:lnTo>
                  <a:pt x="1816" y="562"/>
                </a:lnTo>
                <a:lnTo>
                  <a:pt x="1828" y="598"/>
                </a:lnTo>
                <a:lnTo>
                  <a:pt x="1836" y="636"/>
                </a:lnTo>
                <a:lnTo>
                  <a:pt x="1842" y="674"/>
                </a:lnTo>
                <a:lnTo>
                  <a:pt x="1848" y="710"/>
                </a:lnTo>
                <a:lnTo>
                  <a:pt x="1850" y="748"/>
                </a:lnTo>
                <a:lnTo>
                  <a:pt x="1852" y="786"/>
                </a:lnTo>
                <a:lnTo>
                  <a:pt x="1852" y="78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/>
          </a:p>
        </p:txBody>
      </p:sp>
      <p:sp>
        <p:nvSpPr>
          <p:cNvPr id="54" name="Text Placeholder 4"/>
          <p:cNvSpPr>
            <a:spLocks noGrp="1"/>
          </p:cNvSpPr>
          <p:nvPr>
            <p:ph type="body" sz="quarter" idx="39" hasCustomPrompt="1"/>
          </p:nvPr>
        </p:nvSpPr>
        <p:spPr>
          <a:xfrm>
            <a:off x="6192011" y="2328587"/>
            <a:ext cx="5376597" cy="674012"/>
          </a:xfrm>
        </p:spPr>
        <p:txBody>
          <a:bodyPr anchor="ctr">
            <a:noAutofit/>
          </a:bodyPr>
          <a:lstStyle>
            <a:lvl1pPr marL="0" indent="0" algn="l">
              <a:buNone/>
              <a:defRPr sz="3733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Insert your text here</a:t>
            </a:r>
          </a:p>
        </p:txBody>
      </p:sp>
      <p:sp>
        <p:nvSpPr>
          <p:cNvPr id="55" name="Text Placeholder 4"/>
          <p:cNvSpPr>
            <a:spLocks noGrp="1"/>
          </p:cNvSpPr>
          <p:nvPr>
            <p:ph type="body" sz="quarter" idx="40" hasCustomPrompt="1"/>
          </p:nvPr>
        </p:nvSpPr>
        <p:spPr>
          <a:xfrm>
            <a:off x="6192011" y="3278728"/>
            <a:ext cx="5376597" cy="2671392"/>
          </a:xfrm>
        </p:spPr>
        <p:txBody>
          <a:bodyPr anchor="t">
            <a:noAutofit/>
          </a:bodyPr>
          <a:lstStyle>
            <a:lvl1pPr marL="0" indent="0" algn="l">
              <a:buNone/>
              <a:defRPr sz="2667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Lorem ipsum dolor sit amet, consectetur adipisicing elit, sed do eiusmod tempor incididunt ut labore et dolore magna aliqua. 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443" y="1732447"/>
            <a:ext cx="4188291" cy="4465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22715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phone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 12"/>
          <p:cNvSpPr>
            <a:spLocks/>
          </p:cNvSpPr>
          <p:nvPr userDrawn="1"/>
        </p:nvSpPr>
        <p:spPr bwMode="auto">
          <a:xfrm>
            <a:off x="0" y="5869518"/>
            <a:ext cx="12192000" cy="988484"/>
          </a:xfrm>
          <a:custGeom>
            <a:avLst/>
            <a:gdLst>
              <a:gd name="T0" fmla="*/ 11520 w 11520"/>
              <a:gd name="T1" fmla="*/ 0 h 933"/>
              <a:gd name="T2" fmla="*/ 0 w 11520"/>
              <a:gd name="T3" fmla="*/ 507 h 933"/>
              <a:gd name="T4" fmla="*/ 0 w 11520"/>
              <a:gd name="T5" fmla="*/ 933 h 933"/>
              <a:gd name="T6" fmla="*/ 11520 w 11520"/>
              <a:gd name="T7" fmla="*/ 933 h 933"/>
              <a:gd name="T8" fmla="*/ 11520 w 11520"/>
              <a:gd name="T9" fmla="*/ 0 h 9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520" h="933">
                <a:moveTo>
                  <a:pt x="11520" y="0"/>
                </a:moveTo>
                <a:lnTo>
                  <a:pt x="0" y="507"/>
                </a:lnTo>
                <a:lnTo>
                  <a:pt x="0" y="933"/>
                </a:lnTo>
                <a:lnTo>
                  <a:pt x="11520" y="933"/>
                </a:lnTo>
                <a:lnTo>
                  <a:pt x="1152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FF30096-E2FA-4C53-8FFA-C198FACBBC31}" type="datetimeFigureOut">
              <a:rPr lang="en-US" smtClean="0"/>
              <a:pPr/>
              <a:t>12/29/2021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E6EB2CE-F8EE-47A0-A8D1-750600A2965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3" name="Rectangle 11"/>
          <p:cNvSpPr>
            <a:spLocks noChangeArrowheads="1"/>
          </p:cNvSpPr>
          <p:nvPr userDrawn="1"/>
        </p:nvSpPr>
        <p:spPr bwMode="auto">
          <a:xfrm>
            <a:off x="4234" y="6407151"/>
            <a:ext cx="6351" cy="450851"/>
          </a:xfrm>
          <a:prstGeom prst="rect">
            <a:avLst/>
          </a:prstGeom>
          <a:solidFill>
            <a:srgbClr val="E7E9E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96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74637"/>
            <a:ext cx="10972800" cy="114300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Smartphone Mockup</a:t>
            </a:r>
            <a:endParaRPr lang="en-US" noProof="0" dirty="0"/>
          </a:p>
        </p:txBody>
      </p:sp>
      <p:grpSp>
        <p:nvGrpSpPr>
          <p:cNvPr id="2" name="Group 1"/>
          <p:cNvGrpSpPr/>
          <p:nvPr userDrawn="1"/>
        </p:nvGrpSpPr>
        <p:grpSpPr>
          <a:xfrm>
            <a:off x="4944137" y="1565436"/>
            <a:ext cx="2320264" cy="4800280"/>
            <a:chOff x="3851920" y="1471613"/>
            <a:chExt cx="1452563" cy="3005138"/>
          </a:xfrm>
        </p:grpSpPr>
        <p:sp>
          <p:nvSpPr>
            <p:cNvPr id="11" name="Freeform 10"/>
            <p:cNvSpPr>
              <a:spLocks noEditPoints="1"/>
            </p:cNvSpPr>
            <p:nvPr userDrawn="1"/>
          </p:nvSpPr>
          <p:spPr bwMode="auto">
            <a:xfrm>
              <a:off x="3851920" y="1471613"/>
              <a:ext cx="1452563" cy="3005138"/>
            </a:xfrm>
            <a:custGeom>
              <a:avLst/>
              <a:gdLst>
                <a:gd name="T0" fmla="*/ 290 w 1830"/>
                <a:gd name="T1" fmla="*/ 0 h 3786"/>
                <a:gd name="T2" fmla="*/ 275 w 1830"/>
                <a:gd name="T3" fmla="*/ 0 h 3786"/>
                <a:gd name="T4" fmla="*/ 246 w 1830"/>
                <a:gd name="T5" fmla="*/ 4 h 3786"/>
                <a:gd name="T6" fmla="*/ 217 w 1830"/>
                <a:gd name="T7" fmla="*/ 10 h 3786"/>
                <a:gd name="T8" fmla="*/ 191 w 1830"/>
                <a:gd name="T9" fmla="*/ 18 h 3786"/>
                <a:gd name="T10" fmla="*/ 152 w 1830"/>
                <a:gd name="T11" fmla="*/ 35 h 3786"/>
                <a:gd name="T12" fmla="*/ 106 w 1830"/>
                <a:gd name="T13" fmla="*/ 67 h 3786"/>
                <a:gd name="T14" fmla="*/ 66 w 1830"/>
                <a:gd name="T15" fmla="*/ 106 h 3786"/>
                <a:gd name="T16" fmla="*/ 35 w 1830"/>
                <a:gd name="T17" fmla="*/ 152 h 3786"/>
                <a:gd name="T18" fmla="*/ 17 w 1830"/>
                <a:gd name="T19" fmla="*/ 190 h 3786"/>
                <a:gd name="T20" fmla="*/ 9 w 1830"/>
                <a:gd name="T21" fmla="*/ 218 h 3786"/>
                <a:gd name="T22" fmla="*/ 3 w 1830"/>
                <a:gd name="T23" fmla="*/ 247 h 3786"/>
                <a:gd name="T24" fmla="*/ 0 w 1830"/>
                <a:gd name="T25" fmla="*/ 276 h 3786"/>
                <a:gd name="T26" fmla="*/ 0 w 1830"/>
                <a:gd name="T27" fmla="*/ 3496 h 3786"/>
                <a:gd name="T28" fmla="*/ 0 w 1830"/>
                <a:gd name="T29" fmla="*/ 3511 h 3786"/>
                <a:gd name="T30" fmla="*/ 3 w 1830"/>
                <a:gd name="T31" fmla="*/ 3540 h 3786"/>
                <a:gd name="T32" fmla="*/ 9 w 1830"/>
                <a:gd name="T33" fmla="*/ 3569 h 3786"/>
                <a:gd name="T34" fmla="*/ 17 w 1830"/>
                <a:gd name="T35" fmla="*/ 3596 h 3786"/>
                <a:gd name="T36" fmla="*/ 35 w 1830"/>
                <a:gd name="T37" fmla="*/ 3634 h 3786"/>
                <a:gd name="T38" fmla="*/ 66 w 1830"/>
                <a:gd name="T39" fmla="*/ 3680 h 3786"/>
                <a:gd name="T40" fmla="*/ 106 w 1830"/>
                <a:gd name="T41" fmla="*/ 3721 h 3786"/>
                <a:gd name="T42" fmla="*/ 152 w 1830"/>
                <a:gd name="T43" fmla="*/ 3752 h 3786"/>
                <a:gd name="T44" fmla="*/ 191 w 1830"/>
                <a:gd name="T45" fmla="*/ 3769 h 3786"/>
                <a:gd name="T46" fmla="*/ 217 w 1830"/>
                <a:gd name="T47" fmla="*/ 3777 h 3786"/>
                <a:gd name="T48" fmla="*/ 246 w 1830"/>
                <a:gd name="T49" fmla="*/ 3783 h 3786"/>
                <a:gd name="T50" fmla="*/ 275 w 1830"/>
                <a:gd name="T51" fmla="*/ 3786 h 3786"/>
                <a:gd name="T52" fmla="*/ 1539 w 1830"/>
                <a:gd name="T53" fmla="*/ 3786 h 3786"/>
                <a:gd name="T54" fmla="*/ 1554 w 1830"/>
                <a:gd name="T55" fmla="*/ 3786 h 3786"/>
                <a:gd name="T56" fmla="*/ 1583 w 1830"/>
                <a:gd name="T57" fmla="*/ 3783 h 3786"/>
                <a:gd name="T58" fmla="*/ 1612 w 1830"/>
                <a:gd name="T59" fmla="*/ 3777 h 3786"/>
                <a:gd name="T60" fmla="*/ 1640 w 1830"/>
                <a:gd name="T61" fmla="*/ 3769 h 3786"/>
                <a:gd name="T62" fmla="*/ 1678 w 1830"/>
                <a:gd name="T63" fmla="*/ 3752 h 3786"/>
                <a:gd name="T64" fmla="*/ 1724 w 1830"/>
                <a:gd name="T65" fmla="*/ 3721 h 3786"/>
                <a:gd name="T66" fmla="*/ 1764 w 1830"/>
                <a:gd name="T67" fmla="*/ 3680 h 3786"/>
                <a:gd name="T68" fmla="*/ 1795 w 1830"/>
                <a:gd name="T69" fmla="*/ 3634 h 3786"/>
                <a:gd name="T70" fmla="*/ 1812 w 1830"/>
                <a:gd name="T71" fmla="*/ 3596 h 3786"/>
                <a:gd name="T72" fmla="*/ 1820 w 1830"/>
                <a:gd name="T73" fmla="*/ 3569 h 3786"/>
                <a:gd name="T74" fmla="*/ 1826 w 1830"/>
                <a:gd name="T75" fmla="*/ 3540 h 3786"/>
                <a:gd name="T76" fmla="*/ 1830 w 1830"/>
                <a:gd name="T77" fmla="*/ 3511 h 3786"/>
                <a:gd name="T78" fmla="*/ 1830 w 1830"/>
                <a:gd name="T79" fmla="*/ 291 h 3786"/>
                <a:gd name="T80" fmla="*/ 1830 w 1830"/>
                <a:gd name="T81" fmla="*/ 276 h 3786"/>
                <a:gd name="T82" fmla="*/ 1826 w 1830"/>
                <a:gd name="T83" fmla="*/ 247 h 3786"/>
                <a:gd name="T84" fmla="*/ 1820 w 1830"/>
                <a:gd name="T85" fmla="*/ 218 h 3786"/>
                <a:gd name="T86" fmla="*/ 1812 w 1830"/>
                <a:gd name="T87" fmla="*/ 190 h 3786"/>
                <a:gd name="T88" fmla="*/ 1795 w 1830"/>
                <a:gd name="T89" fmla="*/ 152 h 3786"/>
                <a:gd name="T90" fmla="*/ 1764 w 1830"/>
                <a:gd name="T91" fmla="*/ 106 h 3786"/>
                <a:gd name="T92" fmla="*/ 1724 w 1830"/>
                <a:gd name="T93" fmla="*/ 67 h 3786"/>
                <a:gd name="T94" fmla="*/ 1678 w 1830"/>
                <a:gd name="T95" fmla="*/ 35 h 3786"/>
                <a:gd name="T96" fmla="*/ 1640 w 1830"/>
                <a:gd name="T97" fmla="*/ 18 h 3786"/>
                <a:gd name="T98" fmla="*/ 1612 w 1830"/>
                <a:gd name="T99" fmla="*/ 10 h 3786"/>
                <a:gd name="T100" fmla="*/ 1583 w 1830"/>
                <a:gd name="T101" fmla="*/ 4 h 3786"/>
                <a:gd name="T102" fmla="*/ 1554 w 1830"/>
                <a:gd name="T103" fmla="*/ 0 h 3786"/>
                <a:gd name="T104" fmla="*/ 1539 w 1830"/>
                <a:gd name="T105" fmla="*/ 0 h 3786"/>
                <a:gd name="T106" fmla="*/ 103 w 1830"/>
                <a:gd name="T107" fmla="*/ 3305 h 3786"/>
                <a:gd name="T108" fmla="*/ 1721 w 1830"/>
                <a:gd name="T109" fmla="*/ 460 h 37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830" h="3786">
                  <a:moveTo>
                    <a:pt x="1539" y="0"/>
                  </a:moveTo>
                  <a:lnTo>
                    <a:pt x="290" y="0"/>
                  </a:lnTo>
                  <a:lnTo>
                    <a:pt x="290" y="0"/>
                  </a:lnTo>
                  <a:lnTo>
                    <a:pt x="275" y="0"/>
                  </a:lnTo>
                  <a:lnTo>
                    <a:pt x="261" y="2"/>
                  </a:lnTo>
                  <a:lnTo>
                    <a:pt x="246" y="4"/>
                  </a:lnTo>
                  <a:lnTo>
                    <a:pt x="232" y="6"/>
                  </a:lnTo>
                  <a:lnTo>
                    <a:pt x="217" y="10"/>
                  </a:lnTo>
                  <a:lnTo>
                    <a:pt x="204" y="13"/>
                  </a:lnTo>
                  <a:lnTo>
                    <a:pt x="191" y="18"/>
                  </a:lnTo>
                  <a:lnTo>
                    <a:pt x="177" y="23"/>
                  </a:lnTo>
                  <a:lnTo>
                    <a:pt x="152" y="35"/>
                  </a:lnTo>
                  <a:lnTo>
                    <a:pt x="128" y="50"/>
                  </a:lnTo>
                  <a:lnTo>
                    <a:pt x="106" y="67"/>
                  </a:lnTo>
                  <a:lnTo>
                    <a:pt x="85" y="86"/>
                  </a:lnTo>
                  <a:lnTo>
                    <a:pt x="66" y="106"/>
                  </a:lnTo>
                  <a:lnTo>
                    <a:pt x="49" y="128"/>
                  </a:lnTo>
                  <a:lnTo>
                    <a:pt x="35" y="152"/>
                  </a:lnTo>
                  <a:lnTo>
                    <a:pt x="23" y="178"/>
                  </a:lnTo>
                  <a:lnTo>
                    <a:pt x="17" y="190"/>
                  </a:lnTo>
                  <a:lnTo>
                    <a:pt x="12" y="204"/>
                  </a:lnTo>
                  <a:lnTo>
                    <a:pt x="9" y="218"/>
                  </a:lnTo>
                  <a:lnTo>
                    <a:pt x="5" y="232"/>
                  </a:lnTo>
                  <a:lnTo>
                    <a:pt x="3" y="247"/>
                  </a:lnTo>
                  <a:lnTo>
                    <a:pt x="1" y="261"/>
                  </a:lnTo>
                  <a:lnTo>
                    <a:pt x="0" y="276"/>
                  </a:lnTo>
                  <a:lnTo>
                    <a:pt x="0" y="291"/>
                  </a:lnTo>
                  <a:lnTo>
                    <a:pt x="0" y="3496"/>
                  </a:lnTo>
                  <a:lnTo>
                    <a:pt x="0" y="3496"/>
                  </a:lnTo>
                  <a:lnTo>
                    <a:pt x="0" y="3511"/>
                  </a:lnTo>
                  <a:lnTo>
                    <a:pt x="1" y="3526"/>
                  </a:lnTo>
                  <a:lnTo>
                    <a:pt x="3" y="3540"/>
                  </a:lnTo>
                  <a:lnTo>
                    <a:pt x="5" y="3555"/>
                  </a:lnTo>
                  <a:lnTo>
                    <a:pt x="9" y="3569"/>
                  </a:lnTo>
                  <a:lnTo>
                    <a:pt x="12" y="3582"/>
                  </a:lnTo>
                  <a:lnTo>
                    <a:pt x="17" y="3596"/>
                  </a:lnTo>
                  <a:lnTo>
                    <a:pt x="23" y="3609"/>
                  </a:lnTo>
                  <a:lnTo>
                    <a:pt x="35" y="3634"/>
                  </a:lnTo>
                  <a:lnTo>
                    <a:pt x="49" y="3658"/>
                  </a:lnTo>
                  <a:lnTo>
                    <a:pt x="66" y="3680"/>
                  </a:lnTo>
                  <a:lnTo>
                    <a:pt x="85" y="3701"/>
                  </a:lnTo>
                  <a:lnTo>
                    <a:pt x="106" y="3721"/>
                  </a:lnTo>
                  <a:lnTo>
                    <a:pt x="128" y="3737"/>
                  </a:lnTo>
                  <a:lnTo>
                    <a:pt x="152" y="3752"/>
                  </a:lnTo>
                  <a:lnTo>
                    <a:pt x="177" y="3763"/>
                  </a:lnTo>
                  <a:lnTo>
                    <a:pt x="191" y="3769"/>
                  </a:lnTo>
                  <a:lnTo>
                    <a:pt x="204" y="3774"/>
                  </a:lnTo>
                  <a:lnTo>
                    <a:pt x="217" y="3777"/>
                  </a:lnTo>
                  <a:lnTo>
                    <a:pt x="232" y="3781"/>
                  </a:lnTo>
                  <a:lnTo>
                    <a:pt x="246" y="3783"/>
                  </a:lnTo>
                  <a:lnTo>
                    <a:pt x="261" y="3785"/>
                  </a:lnTo>
                  <a:lnTo>
                    <a:pt x="275" y="3786"/>
                  </a:lnTo>
                  <a:lnTo>
                    <a:pt x="290" y="3786"/>
                  </a:lnTo>
                  <a:lnTo>
                    <a:pt x="1539" y="3786"/>
                  </a:lnTo>
                  <a:lnTo>
                    <a:pt x="1539" y="3786"/>
                  </a:lnTo>
                  <a:lnTo>
                    <a:pt x="1554" y="3786"/>
                  </a:lnTo>
                  <a:lnTo>
                    <a:pt x="1569" y="3785"/>
                  </a:lnTo>
                  <a:lnTo>
                    <a:pt x="1583" y="3783"/>
                  </a:lnTo>
                  <a:lnTo>
                    <a:pt x="1598" y="3781"/>
                  </a:lnTo>
                  <a:lnTo>
                    <a:pt x="1612" y="3777"/>
                  </a:lnTo>
                  <a:lnTo>
                    <a:pt x="1626" y="3774"/>
                  </a:lnTo>
                  <a:lnTo>
                    <a:pt x="1640" y="3769"/>
                  </a:lnTo>
                  <a:lnTo>
                    <a:pt x="1652" y="3763"/>
                  </a:lnTo>
                  <a:lnTo>
                    <a:pt x="1678" y="3752"/>
                  </a:lnTo>
                  <a:lnTo>
                    <a:pt x="1702" y="3737"/>
                  </a:lnTo>
                  <a:lnTo>
                    <a:pt x="1724" y="3721"/>
                  </a:lnTo>
                  <a:lnTo>
                    <a:pt x="1744" y="3701"/>
                  </a:lnTo>
                  <a:lnTo>
                    <a:pt x="1764" y="3680"/>
                  </a:lnTo>
                  <a:lnTo>
                    <a:pt x="1780" y="3658"/>
                  </a:lnTo>
                  <a:lnTo>
                    <a:pt x="1795" y="3634"/>
                  </a:lnTo>
                  <a:lnTo>
                    <a:pt x="1807" y="3609"/>
                  </a:lnTo>
                  <a:lnTo>
                    <a:pt x="1812" y="3596"/>
                  </a:lnTo>
                  <a:lnTo>
                    <a:pt x="1817" y="3582"/>
                  </a:lnTo>
                  <a:lnTo>
                    <a:pt x="1820" y="3569"/>
                  </a:lnTo>
                  <a:lnTo>
                    <a:pt x="1824" y="3555"/>
                  </a:lnTo>
                  <a:lnTo>
                    <a:pt x="1826" y="3540"/>
                  </a:lnTo>
                  <a:lnTo>
                    <a:pt x="1828" y="3526"/>
                  </a:lnTo>
                  <a:lnTo>
                    <a:pt x="1830" y="3511"/>
                  </a:lnTo>
                  <a:lnTo>
                    <a:pt x="1830" y="3496"/>
                  </a:lnTo>
                  <a:lnTo>
                    <a:pt x="1830" y="291"/>
                  </a:lnTo>
                  <a:lnTo>
                    <a:pt x="1830" y="291"/>
                  </a:lnTo>
                  <a:lnTo>
                    <a:pt x="1830" y="276"/>
                  </a:lnTo>
                  <a:lnTo>
                    <a:pt x="1828" y="261"/>
                  </a:lnTo>
                  <a:lnTo>
                    <a:pt x="1826" y="247"/>
                  </a:lnTo>
                  <a:lnTo>
                    <a:pt x="1824" y="232"/>
                  </a:lnTo>
                  <a:lnTo>
                    <a:pt x="1820" y="218"/>
                  </a:lnTo>
                  <a:lnTo>
                    <a:pt x="1817" y="204"/>
                  </a:lnTo>
                  <a:lnTo>
                    <a:pt x="1812" y="190"/>
                  </a:lnTo>
                  <a:lnTo>
                    <a:pt x="1807" y="178"/>
                  </a:lnTo>
                  <a:lnTo>
                    <a:pt x="1795" y="152"/>
                  </a:lnTo>
                  <a:lnTo>
                    <a:pt x="1780" y="128"/>
                  </a:lnTo>
                  <a:lnTo>
                    <a:pt x="1764" y="106"/>
                  </a:lnTo>
                  <a:lnTo>
                    <a:pt x="1744" y="86"/>
                  </a:lnTo>
                  <a:lnTo>
                    <a:pt x="1724" y="67"/>
                  </a:lnTo>
                  <a:lnTo>
                    <a:pt x="1702" y="50"/>
                  </a:lnTo>
                  <a:lnTo>
                    <a:pt x="1678" y="35"/>
                  </a:lnTo>
                  <a:lnTo>
                    <a:pt x="1652" y="23"/>
                  </a:lnTo>
                  <a:lnTo>
                    <a:pt x="1640" y="18"/>
                  </a:lnTo>
                  <a:lnTo>
                    <a:pt x="1626" y="13"/>
                  </a:lnTo>
                  <a:lnTo>
                    <a:pt x="1612" y="10"/>
                  </a:lnTo>
                  <a:lnTo>
                    <a:pt x="1598" y="6"/>
                  </a:lnTo>
                  <a:lnTo>
                    <a:pt x="1583" y="4"/>
                  </a:lnTo>
                  <a:lnTo>
                    <a:pt x="1569" y="2"/>
                  </a:lnTo>
                  <a:lnTo>
                    <a:pt x="1554" y="0"/>
                  </a:lnTo>
                  <a:lnTo>
                    <a:pt x="1539" y="0"/>
                  </a:lnTo>
                  <a:lnTo>
                    <a:pt x="1539" y="0"/>
                  </a:lnTo>
                  <a:close/>
                  <a:moveTo>
                    <a:pt x="1721" y="3305"/>
                  </a:moveTo>
                  <a:lnTo>
                    <a:pt x="103" y="3305"/>
                  </a:lnTo>
                  <a:lnTo>
                    <a:pt x="103" y="460"/>
                  </a:lnTo>
                  <a:lnTo>
                    <a:pt x="1721" y="460"/>
                  </a:lnTo>
                  <a:lnTo>
                    <a:pt x="1721" y="3305"/>
                  </a:lnTo>
                  <a:close/>
                </a:path>
              </a:pathLst>
            </a:custGeom>
            <a:solidFill>
              <a:srgbClr val="434A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2" name="Freeform 11"/>
            <p:cNvSpPr>
              <a:spLocks/>
            </p:cNvSpPr>
            <p:nvPr userDrawn="1"/>
          </p:nvSpPr>
          <p:spPr bwMode="auto">
            <a:xfrm>
              <a:off x="4312295" y="1646238"/>
              <a:ext cx="52388" cy="52388"/>
            </a:xfrm>
            <a:custGeom>
              <a:avLst/>
              <a:gdLst>
                <a:gd name="T0" fmla="*/ 67 w 67"/>
                <a:gd name="T1" fmla="*/ 34 h 67"/>
                <a:gd name="T2" fmla="*/ 67 w 67"/>
                <a:gd name="T3" fmla="*/ 34 h 67"/>
                <a:gd name="T4" fmla="*/ 66 w 67"/>
                <a:gd name="T5" fmla="*/ 41 h 67"/>
                <a:gd name="T6" fmla="*/ 63 w 67"/>
                <a:gd name="T7" fmla="*/ 46 h 67"/>
                <a:gd name="T8" fmla="*/ 61 w 67"/>
                <a:gd name="T9" fmla="*/ 52 h 67"/>
                <a:gd name="T10" fmla="*/ 56 w 67"/>
                <a:gd name="T11" fmla="*/ 58 h 67"/>
                <a:gd name="T12" fmla="*/ 52 w 67"/>
                <a:gd name="T13" fmla="*/ 61 h 67"/>
                <a:gd name="T14" fmla="*/ 46 w 67"/>
                <a:gd name="T15" fmla="*/ 65 h 67"/>
                <a:gd name="T16" fmla="*/ 40 w 67"/>
                <a:gd name="T17" fmla="*/ 67 h 67"/>
                <a:gd name="T18" fmla="*/ 33 w 67"/>
                <a:gd name="T19" fmla="*/ 67 h 67"/>
                <a:gd name="T20" fmla="*/ 33 w 67"/>
                <a:gd name="T21" fmla="*/ 67 h 67"/>
                <a:gd name="T22" fmla="*/ 26 w 67"/>
                <a:gd name="T23" fmla="*/ 67 h 67"/>
                <a:gd name="T24" fmla="*/ 21 w 67"/>
                <a:gd name="T25" fmla="*/ 65 h 67"/>
                <a:gd name="T26" fmla="*/ 15 w 67"/>
                <a:gd name="T27" fmla="*/ 61 h 67"/>
                <a:gd name="T28" fmla="*/ 9 w 67"/>
                <a:gd name="T29" fmla="*/ 58 h 67"/>
                <a:gd name="T30" fmla="*/ 6 w 67"/>
                <a:gd name="T31" fmla="*/ 52 h 67"/>
                <a:gd name="T32" fmla="*/ 2 w 67"/>
                <a:gd name="T33" fmla="*/ 46 h 67"/>
                <a:gd name="T34" fmla="*/ 0 w 67"/>
                <a:gd name="T35" fmla="*/ 41 h 67"/>
                <a:gd name="T36" fmla="*/ 0 w 67"/>
                <a:gd name="T37" fmla="*/ 34 h 67"/>
                <a:gd name="T38" fmla="*/ 0 w 67"/>
                <a:gd name="T39" fmla="*/ 34 h 67"/>
                <a:gd name="T40" fmla="*/ 0 w 67"/>
                <a:gd name="T41" fmla="*/ 27 h 67"/>
                <a:gd name="T42" fmla="*/ 2 w 67"/>
                <a:gd name="T43" fmla="*/ 21 h 67"/>
                <a:gd name="T44" fmla="*/ 6 w 67"/>
                <a:gd name="T45" fmla="*/ 15 h 67"/>
                <a:gd name="T46" fmla="*/ 9 w 67"/>
                <a:gd name="T47" fmla="*/ 11 h 67"/>
                <a:gd name="T48" fmla="*/ 15 w 67"/>
                <a:gd name="T49" fmla="*/ 6 h 67"/>
                <a:gd name="T50" fmla="*/ 21 w 67"/>
                <a:gd name="T51" fmla="*/ 4 h 67"/>
                <a:gd name="T52" fmla="*/ 26 w 67"/>
                <a:gd name="T53" fmla="*/ 1 h 67"/>
                <a:gd name="T54" fmla="*/ 33 w 67"/>
                <a:gd name="T55" fmla="*/ 0 h 67"/>
                <a:gd name="T56" fmla="*/ 33 w 67"/>
                <a:gd name="T57" fmla="*/ 0 h 67"/>
                <a:gd name="T58" fmla="*/ 40 w 67"/>
                <a:gd name="T59" fmla="*/ 1 h 67"/>
                <a:gd name="T60" fmla="*/ 46 w 67"/>
                <a:gd name="T61" fmla="*/ 4 h 67"/>
                <a:gd name="T62" fmla="*/ 52 w 67"/>
                <a:gd name="T63" fmla="*/ 6 h 67"/>
                <a:gd name="T64" fmla="*/ 56 w 67"/>
                <a:gd name="T65" fmla="*/ 11 h 67"/>
                <a:gd name="T66" fmla="*/ 61 w 67"/>
                <a:gd name="T67" fmla="*/ 15 h 67"/>
                <a:gd name="T68" fmla="*/ 63 w 67"/>
                <a:gd name="T69" fmla="*/ 21 h 67"/>
                <a:gd name="T70" fmla="*/ 66 w 67"/>
                <a:gd name="T71" fmla="*/ 27 h 67"/>
                <a:gd name="T72" fmla="*/ 67 w 67"/>
                <a:gd name="T73" fmla="*/ 34 h 67"/>
                <a:gd name="T74" fmla="*/ 67 w 67"/>
                <a:gd name="T75" fmla="*/ 34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7" h="67">
                  <a:moveTo>
                    <a:pt x="67" y="34"/>
                  </a:moveTo>
                  <a:lnTo>
                    <a:pt x="67" y="34"/>
                  </a:lnTo>
                  <a:lnTo>
                    <a:pt x="66" y="41"/>
                  </a:lnTo>
                  <a:lnTo>
                    <a:pt x="63" y="46"/>
                  </a:lnTo>
                  <a:lnTo>
                    <a:pt x="61" y="52"/>
                  </a:lnTo>
                  <a:lnTo>
                    <a:pt x="56" y="58"/>
                  </a:lnTo>
                  <a:lnTo>
                    <a:pt x="52" y="61"/>
                  </a:lnTo>
                  <a:lnTo>
                    <a:pt x="46" y="65"/>
                  </a:lnTo>
                  <a:lnTo>
                    <a:pt x="40" y="67"/>
                  </a:lnTo>
                  <a:lnTo>
                    <a:pt x="33" y="67"/>
                  </a:lnTo>
                  <a:lnTo>
                    <a:pt x="33" y="67"/>
                  </a:lnTo>
                  <a:lnTo>
                    <a:pt x="26" y="67"/>
                  </a:lnTo>
                  <a:lnTo>
                    <a:pt x="21" y="65"/>
                  </a:lnTo>
                  <a:lnTo>
                    <a:pt x="15" y="61"/>
                  </a:lnTo>
                  <a:lnTo>
                    <a:pt x="9" y="58"/>
                  </a:lnTo>
                  <a:lnTo>
                    <a:pt x="6" y="52"/>
                  </a:lnTo>
                  <a:lnTo>
                    <a:pt x="2" y="46"/>
                  </a:lnTo>
                  <a:lnTo>
                    <a:pt x="0" y="41"/>
                  </a:lnTo>
                  <a:lnTo>
                    <a:pt x="0" y="34"/>
                  </a:lnTo>
                  <a:lnTo>
                    <a:pt x="0" y="34"/>
                  </a:lnTo>
                  <a:lnTo>
                    <a:pt x="0" y="27"/>
                  </a:lnTo>
                  <a:lnTo>
                    <a:pt x="2" y="21"/>
                  </a:lnTo>
                  <a:lnTo>
                    <a:pt x="6" y="15"/>
                  </a:lnTo>
                  <a:lnTo>
                    <a:pt x="9" y="11"/>
                  </a:lnTo>
                  <a:lnTo>
                    <a:pt x="15" y="6"/>
                  </a:lnTo>
                  <a:lnTo>
                    <a:pt x="21" y="4"/>
                  </a:lnTo>
                  <a:lnTo>
                    <a:pt x="26" y="1"/>
                  </a:lnTo>
                  <a:lnTo>
                    <a:pt x="33" y="0"/>
                  </a:lnTo>
                  <a:lnTo>
                    <a:pt x="33" y="0"/>
                  </a:lnTo>
                  <a:lnTo>
                    <a:pt x="40" y="1"/>
                  </a:lnTo>
                  <a:lnTo>
                    <a:pt x="46" y="4"/>
                  </a:lnTo>
                  <a:lnTo>
                    <a:pt x="52" y="6"/>
                  </a:lnTo>
                  <a:lnTo>
                    <a:pt x="56" y="11"/>
                  </a:lnTo>
                  <a:lnTo>
                    <a:pt x="61" y="15"/>
                  </a:lnTo>
                  <a:lnTo>
                    <a:pt x="63" y="21"/>
                  </a:lnTo>
                  <a:lnTo>
                    <a:pt x="66" y="27"/>
                  </a:lnTo>
                  <a:lnTo>
                    <a:pt x="67" y="34"/>
                  </a:lnTo>
                  <a:lnTo>
                    <a:pt x="67" y="34"/>
                  </a:lnTo>
                  <a:close/>
                </a:path>
              </a:pathLst>
            </a:custGeom>
            <a:solidFill>
              <a:srgbClr val="646D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4" name="Freeform 12"/>
            <p:cNvSpPr>
              <a:spLocks/>
            </p:cNvSpPr>
            <p:nvPr userDrawn="1"/>
          </p:nvSpPr>
          <p:spPr bwMode="auto">
            <a:xfrm>
              <a:off x="4547245" y="1558926"/>
              <a:ext cx="39688" cy="39688"/>
            </a:xfrm>
            <a:custGeom>
              <a:avLst/>
              <a:gdLst>
                <a:gd name="T0" fmla="*/ 49 w 49"/>
                <a:gd name="T1" fmla="*/ 24 h 49"/>
                <a:gd name="T2" fmla="*/ 49 w 49"/>
                <a:gd name="T3" fmla="*/ 24 h 49"/>
                <a:gd name="T4" fmla="*/ 49 w 49"/>
                <a:gd name="T5" fmla="*/ 30 h 49"/>
                <a:gd name="T6" fmla="*/ 47 w 49"/>
                <a:gd name="T7" fmla="*/ 35 h 49"/>
                <a:gd name="T8" fmla="*/ 45 w 49"/>
                <a:gd name="T9" fmla="*/ 39 h 49"/>
                <a:gd name="T10" fmla="*/ 43 w 49"/>
                <a:gd name="T11" fmla="*/ 43 h 49"/>
                <a:gd name="T12" fmla="*/ 39 w 49"/>
                <a:gd name="T13" fmla="*/ 46 h 49"/>
                <a:gd name="T14" fmla="*/ 34 w 49"/>
                <a:gd name="T15" fmla="*/ 48 h 49"/>
                <a:gd name="T16" fmla="*/ 30 w 49"/>
                <a:gd name="T17" fmla="*/ 49 h 49"/>
                <a:gd name="T18" fmla="*/ 24 w 49"/>
                <a:gd name="T19" fmla="*/ 49 h 49"/>
                <a:gd name="T20" fmla="*/ 24 w 49"/>
                <a:gd name="T21" fmla="*/ 49 h 49"/>
                <a:gd name="T22" fmla="*/ 19 w 49"/>
                <a:gd name="T23" fmla="*/ 49 h 49"/>
                <a:gd name="T24" fmla="*/ 15 w 49"/>
                <a:gd name="T25" fmla="*/ 48 h 49"/>
                <a:gd name="T26" fmla="*/ 10 w 49"/>
                <a:gd name="T27" fmla="*/ 46 h 49"/>
                <a:gd name="T28" fmla="*/ 7 w 49"/>
                <a:gd name="T29" fmla="*/ 43 h 49"/>
                <a:gd name="T30" fmla="*/ 3 w 49"/>
                <a:gd name="T31" fmla="*/ 39 h 49"/>
                <a:gd name="T32" fmla="*/ 1 w 49"/>
                <a:gd name="T33" fmla="*/ 35 h 49"/>
                <a:gd name="T34" fmla="*/ 0 w 49"/>
                <a:gd name="T35" fmla="*/ 30 h 49"/>
                <a:gd name="T36" fmla="*/ 0 w 49"/>
                <a:gd name="T37" fmla="*/ 24 h 49"/>
                <a:gd name="T38" fmla="*/ 0 w 49"/>
                <a:gd name="T39" fmla="*/ 24 h 49"/>
                <a:gd name="T40" fmla="*/ 0 w 49"/>
                <a:gd name="T41" fmla="*/ 20 h 49"/>
                <a:gd name="T42" fmla="*/ 1 w 49"/>
                <a:gd name="T43" fmla="*/ 15 h 49"/>
                <a:gd name="T44" fmla="*/ 3 w 49"/>
                <a:gd name="T45" fmla="*/ 10 h 49"/>
                <a:gd name="T46" fmla="*/ 7 w 49"/>
                <a:gd name="T47" fmla="*/ 7 h 49"/>
                <a:gd name="T48" fmla="*/ 10 w 49"/>
                <a:gd name="T49" fmla="*/ 3 h 49"/>
                <a:gd name="T50" fmla="*/ 15 w 49"/>
                <a:gd name="T51" fmla="*/ 1 h 49"/>
                <a:gd name="T52" fmla="*/ 19 w 49"/>
                <a:gd name="T53" fmla="*/ 0 h 49"/>
                <a:gd name="T54" fmla="*/ 24 w 49"/>
                <a:gd name="T55" fmla="*/ 0 h 49"/>
                <a:gd name="T56" fmla="*/ 24 w 49"/>
                <a:gd name="T57" fmla="*/ 0 h 49"/>
                <a:gd name="T58" fmla="*/ 30 w 49"/>
                <a:gd name="T59" fmla="*/ 0 h 49"/>
                <a:gd name="T60" fmla="*/ 34 w 49"/>
                <a:gd name="T61" fmla="*/ 1 h 49"/>
                <a:gd name="T62" fmla="*/ 39 w 49"/>
                <a:gd name="T63" fmla="*/ 3 h 49"/>
                <a:gd name="T64" fmla="*/ 43 w 49"/>
                <a:gd name="T65" fmla="*/ 7 h 49"/>
                <a:gd name="T66" fmla="*/ 45 w 49"/>
                <a:gd name="T67" fmla="*/ 10 h 49"/>
                <a:gd name="T68" fmla="*/ 47 w 49"/>
                <a:gd name="T69" fmla="*/ 15 h 49"/>
                <a:gd name="T70" fmla="*/ 49 w 49"/>
                <a:gd name="T71" fmla="*/ 20 h 49"/>
                <a:gd name="T72" fmla="*/ 49 w 49"/>
                <a:gd name="T73" fmla="*/ 24 h 49"/>
                <a:gd name="T74" fmla="*/ 49 w 49"/>
                <a:gd name="T75" fmla="*/ 24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9" h="49">
                  <a:moveTo>
                    <a:pt x="49" y="24"/>
                  </a:moveTo>
                  <a:lnTo>
                    <a:pt x="49" y="24"/>
                  </a:lnTo>
                  <a:lnTo>
                    <a:pt x="49" y="30"/>
                  </a:lnTo>
                  <a:lnTo>
                    <a:pt x="47" y="35"/>
                  </a:lnTo>
                  <a:lnTo>
                    <a:pt x="45" y="39"/>
                  </a:lnTo>
                  <a:lnTo>
                    <a:pt x="43" y="43"/>
                  </a:lnTo>
                  <a:lnTo>
                    <a:pt x="39" y="46"/>
                  </a:lnTo>
                  <a:lnTo>
                    <a:pt x="34" y="48"/>
                  </a:lnTo>
                  <a:lnTo>
                    <a:pt x="30" y="49"/>
                  </a:lnTo>
                  <a:lnTo>
                    <a:pt x="24" y="49"/>
                  </a:lnTo>
                  <a:lnTo>
                    <a:pt x="24" y="49"/>
                  </a:lnTo>
                  <a:lnTo>
                    <a:pt x="19" y="49"/>
                  </a:lnTo>
                  <a:lnTo>
                    <a:pt x="15" y="48"/>
                  </a:lnTo>
                  <a:lnTo>
                    <a:pt x="10" y="46"/>
                  </a:lnTo>
                  <a:lnTo>
                    <a:pt x="7" y="43"/>
                  </a:lnTo>
                  <a:lnTo>
                    <a:pt x="3" y="39"/>
                  </a:lnTo>
                  <a:lnTo>
                    <a:pt x="1" y="35"/>
                  </a:lnTo>
                  <a:lnTo>
                    <a:pt x="0" y="30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20"/>
                  </a:lnTo>
                  <a:lnTo>
                    <a:pt x="1" y="15"/>
                  </a:lnTo>
                  <a:lnTo>
                    <a:pt x="3" y="10"/>
                  </a:lnTo>
                  <a:lnTo>
                    <a:pt x="7" y="7"/>
                  </a:lnTo>
                  <a:lnTo>
                    <a:pt x="10" y="3"/>
                  </a:lnTo>
                  <a:lnTo>
                    <a:pt x="15" y="1"/>
                  </a:lnTo>
                  <a:lnTo>
                    <a:pt x="19" y="0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30" y="0"/>
                  </a:lnTo>
                  <a:lnTo>
                    <a:pt x="34" y="1"/>
                  </a:lnTo>
                  <a:lnTo>
                    <a:pt x="39" y="3"/>
                  </a:lnTo>
                  <a:lnTo>
                    <a:pt x="43" y="7"/>
                  </a:lnTo>
                  <a:lnTo>
                    <a:pt x="45" y="10"/>
                  </a:lnTo>
                  <a:lnTo>
                    <a:pt x="47" y="15"/>
                  </a:lnTo>
                  <a:lnTo>
                    <a:pt x="49" y="20"/>
                  </a:lnTo>
                  <a:lnTo>
                    <a:pt x="49" y="24"/>
                  </a:lnTo>
                  <a:lnTo>
                    <a:pt x="49" y="24"/>
                  </a:lnTo>
                  <a:close/>
                </a:path>
              </a:pathLst>
            </a:custGeom>
            <a:solidFill>
              <a:srgbClr val="646D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5" name="Freeform 13"/>
            <p:cNvSpPr>
              <a:spLocks/>
            </p:cNvSpPr>
            <p:nvPr userDrawn="1"/>
          </p:nvSpPr>
          <p:spPr bwMode="auto">
            <a:xfrm>
              <a:off x="4439295" y="1660526"/>
              <a:ext cx="255588" cy="23813"/>
            </a:xfrm>
            <a:custGeom>
              <a:avLst/>
              <a:gdLst>
                <a:gd name="T0" fmla="*/ 322 w 322"/>
                <a:gd name="T1" fmla="*/ 16 h 31"/>
                <a:gd name="T2" fmla="*/ 322 w 322"/>
                <a:gd name="T3" fmla="*/ 16 h 31"/>
                <a:gd name="T4" fmla="*/ 320 w 322"/>
                <a:gd name="T5" fmla="*/ 22 h 31"/>
                <a:gd name="T6" fmla="*/ 318 w 322"/>
                <a:gd name="T7" fmla="*/ 26 h 31"/>
                <a:gd name="T8" fmla="*/ 312 w 322"/>
                <a:gd name="T9" fmla="*/ 30 h 31"/>
                <a:gd name="T10" fmla="*/ 306 w 322"/>
                <a:gd name="T11" fmla="*/ 31 h 31"/>
                <a:gd name="T12" fmla="*/ 15 w 322"/>
                <a:gd name="T13" fmla="*/ 31 h 31"/>
                <a:gd name="T14" fmla="*/ 15 w 322"/>
                <a:gd name="T15" fmla="*/ 31 h 31"/>
                <a:gd name="T16" fmla="*/ 9 w 322"/>
                <a:gd name="T17" fmla="*/ 30 h 31"/>
                <a:gd name="T18" fmla="*/ 5 w 322"/>
                <a:gd name="T19" fmla="*/ 26 h 31"/>
                <a:gd name="T20" fmla="*/ 1 w 322"/>
                <a:gd name="T21" fmla="*/ 22 h 31"/>
                <a:gd name="T22" fmla="*/ 0 w 322"/>
                <a:gd name="T23" fmla="*/ 16 h 31"/>
                <a:gd name="T24" fmla="*/ 0 w 322"/>
                <a:gd name="T25" fmla="*/ 16 h 31"/>
                <a:gd name="T26" fmla="*/ 1 w 322"/>
                <a:gd name="T27" fmla="*/ 9 h 31"/>
                <a:gd name="T28" fmla="*/ 5 w 322"/>
                <a:gd name="T29" fmla="*/ 4 h 31"/>
                <a:gd name="T30" fmla="*/ 9 w 322"/>
                <a:gd name="T31" fmla="*/ 1 h 31"/>
                <a:gd name="T32" fmla="*/ 15 w 322"/>
                <a:gd name="T33" fmla="*/ 0 h 31"/>
                <a:gd name="T34" fmla="*/ 306 w 322"/>
                <a:gd name="T35" fmla="*/ 0 h 31"/>
                <a:gd name="T36" fmla="*/ 306 w 322"/>
                <a:gd name="T37" fmla="*/ 0 h 31"/>
                <a:gd name="T38" fmla="*/ 312 w 322"/>
                <a:gd name="T39" fmla="*/ 1 h 31"/>
                <a:gd name="T40" fmla="*/ 318 w 322"/>
                <a:gd name="T41" fmla="*/ 4 h 31"/>
                <a:gd name="T42" fmla="*/ 320 w 322"/>
                <a:gd name="T43" fmla="*/ 9 h 31"/>
                <a:gd name="T44" fmla="*/ 322 w 322"/>
                <a:gd name="T45" fmla="*/ 16 h 31"/>
                <a:gd name="T46" fmla="*/ 322 w 322"/>
                <a:gd name="T47" fmla="*/ 16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22" h="31">
                  <a:moveTo>
                    <a:pt x="322" y="16"/>
                  </a:moveTo>
                  <a:lnTo>
                    <a:pt x="322" y="16"/>
                  </a:lnTo>
                  <a:lnTo>
                    <a:pt x="320" y="22"/>
                  </a:lnTo>
                  <a:lnTo>
                    <a:pt x="318" y="26"/>
                  </a:lnTo>
                  <a:lnTo>
                    <a:pt x="312" y="30"/>
                  </a:lnTo>
                  <a:lnTo>
                    <a:pt x="306" y="31"/>
                  </a:lnTo>
                  <a:lnTo>
                    <a:pt x="15" y="31"/>
                  </a:lnTo>
                  <a:lnTo>
                    <a:pt x="15" y="31"/>
                  </a:lnTo>
                  <a:lnTo>
                    <a:pt x="9" y="30"/>
                  </a:lnTo>
                  <a:lnTo>
                    <a:pt x="5" y="26"/>
                  </a:lnTo>
                  <a:lnTo>
                    <a:pt x="1" y="22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1" y="9"/>
                  </a:lnTo>
                  <a:lnTo>
                    <a:pt x="5" y="4"/>
                  </a:lnTo>
                  <a:lnTo>
                    <a:pt x="9" y="1"/>
                  </a:lnTo>
                  <a:lnTo>
                    <a:pt x="15" y="0"/>
                  </a:lnTo>
                  <a:lnTo>
                    <a:pt x="306" y="0"/>
                  </a:lnTo>
                  <a:lnTo>
                    <a:pt x="306" y="0"/>
                  </a:lnTo>
                  <a:lnTo>
                    <a:pt x="312" y="1"/>
                  </a:lnTo>
                  <a:lnTo>
                    <a:pt x="318" y="4"/>
                  </a:lnTo>
                  <a:lnTo>
                    <a:pt x="320" y="9"/>
                  </a:lnTo>
                  <a:lnTo>
                    <a:pt x="322" y="16"/>
                  </a:lnTo>
                  <a:lnTo>
                    <a:pt x="322" y="16"/>
                  </a:lnTo>
                  <a:close/>
                </a:path>
              </a:pathLst>
            </a:custGeom>
            <a:solidFill>
              <a:srgbClr val="646D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6" name="Freeform 14"/>
            <p:cNvSpPr>
              <a:spLocks/>
            </p:cNvSpPr>
            <p:nvPr userDrawn="1"/>
          </p:nvSpPr>
          <p:spPr bwMode="auto">
            <a:xfrm>
              <a:off x="4471045" y="4164013"/>
              <a:ext cx="212725" cy="212725"/>
            </a:xfrm>
            <a:custGeom>
              <a:avLst/>
              <a:gdLst>
                <a:gd name="T0" fmla="*/ 270 w 270"/>
                <a:gd name="T1" fmla="*/ 134 h 269"/>
                <a:gd name="T2" fmla="*/ 266 w 270"/>
                <a:gd name="T3" fmla="*/ 162 h 269"/>
                <a:gd name="T4" fmla="*/ 258 w 270"/>
                <a:gd name="T5" fmla="*/ 187 h 269"/>
                <a:gd name="T6" fmla="*/ 247 w 270"/>
                <a:gd name="T7" fmla="*/ 210 h 269"/>
                <a:gd name="T8" fmla="*/ 229 w 270"/>
                <a:gd name="T9" fmla="*/ 230 h 269"/>
                <a:gd name="T10" fmla="*/ 210 w 270"/>
                <a:gd name="T11" fmla="*/ 246 h 269"/>
                <a:gd name="T12" fmla="*/ 187 w 270"/>
                <a:gd name="T13" fmla="*/ 258 h 269"/>
                <a:gd name="T14" fmla="*/ 161 w 270"/>
                <a:gd name="T15" fmla="*/ 266 h 269"/>
                <a:gd name="T16" fmla="*/ 135 w 270"/>
                <a:gd name="T17" fmla="*/ 269 h 269"/>
                <a:gd name="T18" fmla="*/ 121 w 270"/>
                <a:gd name="T19" fmla="*/ 268 h 269"/>
                <a:gd name="T20" fmla="*/ 95 w 270"/>
                <a:gd name="T21" fmla="*/ 263 h 269"/>
                <a:gd name="T22" fmla="*/ 70 w 270"/>
                <a:gd name="T23" fmla="*/ 253 h 269"/>
                <a:gd name="T24" fmla="*/ 50 w 270"/>
                <a:gd name="T25" fmla="*/ 238 h 269"/>
                <a:gd name="T26" fmla="*/ 31 w 270"/>
                <a:gd name="T27" fmla="*/ 220 h 269"/>
                <a:gd name="T28" fmla="*/ 16 w 270"/>
                <a:gd name="T29" fmla="*/ 199 h 269"/>
                <a:gd name="T30" fmla="*/ 6 w 270"/>
                <a:gd name="T31" fmla="*/ 174 h 269"/>
                <a:gd name="T32" fmla="*/ 1 w 270"/>
                <a:gd name="T33" fmla="*/ 148 h 269"/>
                <a:gd name="T34" fmla="*/ 0 w 270"/>
                <a:gd name="T35" fmla="*/ 134 h 269"/>
                <a:gd name="T36" fmla="*/ 2 w 270"/>
                <a:gd name="T37" fmla="*/ 108 h 269"/>
                <a:gd name="T38" fmla="*/ 11 w 270"/>
                <a:gd name="T39" fmla="*/ 82 h 269"/>
                <a:gd name="T40" fmla="*/ 23 w 270"/>
                <a:gd name="T41" fmla="*/ 59 h 269"/>
                <a:gd name="T42" fmla="*/ 39 w 270"/>
                <a:gd name="T43" fmla="*/ 40 h 269"/>
                <a:gd name="T44" fmla="*/ 60 w 270"/>
                <a:gd name="T45" fmla="*/ 23 h 269"/>
                <a:gd name="T46" fmla="*/ 82 w 270"/>
                <a:gd name="T47" fmla="*/ 11 h 269"/>
                <a:gd name="T48" fmla="*/ 107 w 270"/>
                <a:gd name="T49" fmla="*/ 3 h 269"/>
                <a:gd name="T50" fmla="*/ 135 w 270"/>
                <a:gd name="T51" fmla="*/ 0 h 269"/>
                <a:gd name="T52" fmla="*/ 149 w 270"/>
                <a:gd name="T53" fmla="*/ 0 h 269"/>
                <a:gd name="T54" fmla="*/ 174 w 270"/>
                <a:gd name="T55" fmla="*/ 6 h 269"/>
                <a:gd name="T56" fmla="*/ 198 w 270"/>
                <a:gd name="T57" fmla="*/ 17 h 269"/>
                <a:gd name="T58" fmla="*/ 220 w 270"/>
                <a:gd name="T59" fmla="*/ 30 h 269"/>
                <a:gd name="T60" fmla="*/ 239 w 270"/>
                <a:gd name="T61" fmla="*/ 49 h 269"/>
                <a:gd name="T62" fmla="*/ 252 w 270"/>
                <a:gd name="T63" fmla="*/ 71 h 269"/>
                <a:gd name="T64" fmla="*/ 263 w 270"/>
                <a:gd name="T65" fmla="*/ 95 h 269"/>
                <a:gd name="T66" fmla="*/ 269 w 270"/>
                <a:gd name="T67" fmla="*/ 120 h 269"/>
                <a:gd name="T68" fmla="*/ 270 w 270"/>
                <a:gd name="T69" fmla="*/ 134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70" h="269">
                  <a:moveTo>
                    <a:pt x="270" y="134"/>
                  </a:moveTo>
                  <a:lnTo>
                    <a:pt x="270" y="134"/>
                  </a:lnTo>
                  <a:lnTo>
                    <a:pt x="269" y="148"/>
                  </a:lnTo>
                  <a:lnTo>
                    <a:pt x="266" y="162"/>
                  </a:lnTo>
                  <a:lnTo>
                    <a:pt x="263" y="174"/>
                  </a:lnTo>
                  <a:lnTo>
                    <a:pt x="258" y="187"/>
                  </a:lnTo>
                  <a:lnTo>
                    <a:pt x="252" y="199"/>
                  </a:lnTo>
                  <a:lnTo>
                    <a:pt x="247" y="210"/>
                  </a:lnTo>
                  <a:lnTo>
                    <a:pt x="239" y="220"/>
                  </a:lnTo>
                  <a:lnTo>
                    <a:pt x="229" y="230"/>
                  </a:lnTo>
                  <a:lnTo>
                    <a:pt x="220" y="238"/>
                  </a:lnTo>
                  <a:lnTo>
                    <a:pt x="210" y="246"/>
                  </a:lnTo>
                  <a:lnTo>
                    <a:pt x="198" y="253"/>
                  </a:lnTo>
                  <a:lnTo>
                    <a:pt x="187" y="258"/>
                  </a:lnTo>
                  <a:lnTo>
                    <a:pt x="174" y="263"/>
                  </a:lnTo>
                  <a:lnTo>
                    <a:pt x="161" y="266"/>
                  </a:lnTo>
                  <a:lnTo>
                    <a:pt x="149" y="268"/>
                  </a:lnTo>
                  <a:lnTo>
                    <a:pt x="135" y="269"/>
                  </a:lnTo>
                  <a:lnTo>
                    <a:pt x="135" y="269"/>
                  </a:lnTo>
                  <a:lnTo>
                    <a:pt x="121" y="268"/>
                  </a:lnTo>
                  <a:lnTo>
                    <a:pt x="107" y="266"/>
                  </a:lnTo>
                  <a:lnTo>
                    <a:pt x="95" y="263"/>
                  </a:lnTo>
                  <a:lnTo>
                    <a:pt x="82" y="258"/>
                  </a:lnTo>
                  <a:lnTo>
                    <a:pt x="70" y="253"/>
                  </a:lnTo>
                  <a:lnTo>
                    <a:pt x="60" y="246"/>
                  </a:lnTo>
                  <a:lnTo>
                    <a:pt x="50" y="238"/>
                  </a:lnTo>
                  <a:lnTo>
                    <a:pt x="39" y="230"/>
                  </a:lnTo>
                  <a:lnTo>
                    <a:pt x="31" y="220"/>
                  </a:lnTo>
                  <a:lnTo>
                    <a:pt x="23" y="210"/>
                  </a:lnTo>
                  <a:lnTo>
                    <a:pt x="16" y="199"/>
                  </a:lnTo>
                  <a:lnTo>
                    <a:pt x="11" y="187"/>
                  </a:lnTo>
                  <a:lnTo>
                    <a:pt x="6" y="174"/>
                  </a:lnTo>
                  <a:lnTo>
                    <a:pt x="2" y="162"/>
                  </a:lnTo>
                  <a:lnTo>
                    <a:pt x="1" y="148"/>
                  </a:lnTo>
                  <a:lnTo>
                    <a:pt x="0" y="134"/>
                  </a:lnTo>
                  <a:lnTo>
                    <a:pt x="0" y="134"/>
                  </a:lnTo>
                  <a:lnTo>
                    <a:pt x="1" y="120"/>
                  </a:lnTo>
                  <a:lnTo>
                    <a:pt x="2" y="108"/>
                  </a:lnTo>
                  <a:lnTo>
                    <a:pt x="6" y="95"/>
                  </a:lnTo>
                  <a:lnTo>
                    <a:pt x="11" y="82"/>
                  </a:lnTo>
                  <a:lnTo>
                    <a:pt x="16" y="71"/>
                  </a:lnTo>
                  <a:lnTo>
                    <a:pt x="23" y="59"/>
                  </a:lnTo>
                  <a:lnTo>
                    <a:pt x="31" y="49"/>
                  </a:lnTo>
                  <a:lnTo>
                    <a:pt x="39" y="40"/>
                  </a:lnTo>
                  <a:lnTo>
                    <a:pt x="50" y="30"/>
                  </a:lnTo>
                  <a:lnTo>
                    <a:pt x="60" y="23"/>
                  </a:lnTo>
                  <a:lnTo>
                    <a:pt x="70" y="17"/>
                  </a:lnTo>
                  <a:lnTo>
                    <a:pt x="82" y="11"/>
                  </a:lnTo>
                  <a:lnTo>
                    <a:pt x="95" y="6"/>
                  </a:lnTo>
                  <a:lnTo>
                    <a:pt x="107" y="3"/>
                  </a:lnTo>
                  <a:lnTo>
                    <a:pt x="121" y="0"/>
                  </a:lnTo>
                  <a:lnTo>
                    <a:pt x="135" y="0"/>
                  </a:lnTo>
                  <a:lnTo>
                    <a:pt x="135" y="0"/>
                  </a:lnTo>
                  <a:lnTo>
                    <a:pt x="149" y="0"/>
                  </a:lnTo>
                  <a:lnTo>
                    <a:pt x="161" y="3"/>
                  </a:lnTo>
                  <a:lnTo>
                    <a:pt x="174" y="6"/>
                  </a:lnTo>
                  <a:lnTo>
                    <a:pt x="187" y="11"/>
                  </a:lnTo>
                  <a:lnTo>
                    <a:pt x="198" y="17"/>
                  </a:lnTo>
                  <a:lnTo>
                    <a:pt x="210" y="23"/>
                  </a:lnTo>
                  <a:lnTo>
                    <a:pt x="220" y="30"/>
                  </a:lnTo>
                  <a:lnTo>
                    <a:pt x="229" y="40"/>
                  </a:lnTo>
                  <a:lnTo>
                    <a:pt x="239" y="49"/>
                  </a:lnTo>
                  <a:lnTo>
                    <a:pt x="247" y="59"/>
                  </a:lnTo>
                  <a:lnTo>
                    <a:pt x="252" y="71"/>
                  </a:lnTo>
                  <a:lnTo>
                    <a:pt x="258" y="82"/>
                  </a:lnTo>
                  <a:lnTo>
                    <a:pt x="263" y="95"/>
                  </a:lnTo>
                  <a:lnTo>
                    <a:pt x="266" y="108"/>
                  </a:lnTo>
                  <a:lnTo>
                    <a:pt x="269" y="120"/>
                  </a:lnTo>
                  <a:lnTo>
                    <a:pt x="270" y="134"/>
                  </a:lnTo>
                  <a:lnTo>
                    <a:pt x="270" y="134"/>
                  </a:lnTo>
                  <a:close/>
                </a:path>
              </a:pathLst>
            </a:custGeom>
            <a:solidFill>
              <a:srgbClr val="646D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7" name="Rectangle 15"/>
            <p:cNvSpPr>
              <a:spLocks noChangeArrowheads="1"/>
            </p:cNvSpPr>
            <p:nvPr userDrawn="1"/>
          </p:nvSpPr>
          <p:spPr bwMode="auto">
            <a:xfrm>
              <a:off x="3917008" y="1804988"/>
              <a:ext cx="1319213" cy="2320925"/>
            </a:xfrm>
            <a:prstGeom prst="rect">
              <a:avLst/>
            </a:prstGeom>
            <a:solidFill>
              <a:srgbClr val="434A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8" name="Rectangle 16"/>
            <p:cNvSpPr>
              <a:spLocks noChangeArrowheads="1"/>
            </p:cNvSpPr>
            <p:nvPr userDrawn="1"/>
          </p:nvSpPr>
          <p:spPr bwMode="auto">
            <a:xfrm>
              <a:off x="3934470" y="1836738"/>
              <a:ext cx="1284288" cy="2257425"/>
            </a:xfrm>
            <a:prstGeom prst="rect">
              <a:avLst/>
            </a:prstGeom>
            <a:solidFill>
              <a:srgbClr val="646D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sp>
        <p:nvSpPr>
          <p:cNvPr id="7" name="Content Placeholder 6"/>
          <p:cNvSpPr>
            <a:spLocks noGrp="1"/>
          </p:cNvSpPr>
          <p:nvPr>
            <p:ph sz="quarter" idx="13" hasCustomPrompt="1"/>
          </p:nvPr>
        </p:nvSpPr>
        <p:spPr>
          <a:xfrm>
            <a:off x="5075767" y="2148417"/>
            <a:ext cx="2051700" cy="3606800"/>
          </a:xfrm>
        </p:spPr>
        <p:txBody>
          <a:bodyPr>
            <a:normAutofit/>
          </a:bodyPr>
          <a:lstStyle>
            <a:lvl1pPr marL="0" indent="0" algn="ctr">
              <a:buNone/>
              <a:defRPr sz="2133">
                <a:solidFill>
                  <a:schemeClr val="bg1"/>
                </a:solidFill>
              </a:defRPr>
            </a:lvl1pPr>
          </a:lstStyle>
          <a:p>
            <a:pPr lvl="0"/>
            <a:br>
              <a:rPr lang="en-US" noProof="0" dirty="0"/>
            </a:br>
            <a:r>
              <a:rPr lang="en-US" noProof="0" dirty="0"/>
              <a:t>Click on the icons to add content.</a:t>
            </a:r>
          </a:p>
        </p:txBody>
      </p:sp>
    </p:spTree>
    <p:extLst>
      <p:ext uri="{BB962C8B-B14F-4D97-AF65-F5344CB8AC3E}">
        <p14:creationId xmlns:p14="http://schemas.microsoft.com/office/powerpoint/2010/main" val="2667714356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phon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Freeform 12"/>
          <p:cNvSpPr>
            <a:spLocks/>
          </p:cNvSpPr>
          <p:nvPr userDrawn="1"/>
        </p:nvSpPr>
        <p:spPr bwMode="auto">
          <a:xfrm>
            <a:off x="0" y="5869518"/>
            <a:ext cx="12192000" cy="988484"/>
          </a:xfrm>
          <a:custGeom>
            <a:avLst/>
            <a:gdLst>
              <a:gd name="T0" fmla="*/ 11520 w 11520"/>
              <a:gd name="T1" fmla="*/ 0 h 933"/>
              <a:gd name="T2" fmla="*/ 0 w 11520"/>
              <a:gd name="T3" fmla="*/ 507 h 933"/>
              <a:gd name="T4" fmla="*/ 0 w 11520"/>
              <a:gd name="T5" fmla="*/ 933 h 933"/>
              <a:gd name="T6" fmla="*/ 11520 w 11520"/>
              <a:gd name="T7" fmla="*/ 933 h 933"/>
              <a:gd name="T8" fmla="*/ 11520 w 11520"/>
              <a:gd name="T9" fmla="*/ 0 h 9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520" h="933">
                <a:moveTo>
                  <a:pt x="11520" y="0"/>
                </a:moveTo>
                <a:lnTo>
                  <a:pt x="0" y="507"/>
                </a:lnTo>
                <a:lnTo>
                  <a:pt x="0" y="933"/>
                </a:lnTo>
                <a:lnTo>
                  <a:pt x="11520" y="933"/>
                </a:lnTo>
                <a:lnTo>
                  <a:pt x="11520" y="0"/>
                </a:lnTo>
                <a:close/>
              </a:path>
            </a:pathLst>
          </a:custGeom>
          <a:solidFill>
            <a:srgbClr val="646D78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FF30096-E2FA-4C53-8FFA-C198FACBBC31}" type="datetimeFigureOut">
              <a:rPr lang="en-US" smtClean="0"/>
              <a:pPr/>
              <a:t>12/29/2021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E6EB2CE-F8EE-47A0-A8D1-750600A2965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3" name="Rectangle 11"/>
          <p:cNvSpPr>
            <a:spLocks noChangeArrowheads="1"/>
          </p:cNvSpPr>
          <p:nvPr userDrawn="1"/>
        </p:nvSpPr>
        <p:spPr bwMode="auto">
          <a:xfrm>
            <a:off x="4234" y="6407151"/>
            <a:ext cx="6351" cy="450851"/>
          </a:xfrm>
          <a:prstGeom prst="rect">
            <a:avLst/>
          </a:prstGeom>
          <a:solidFill>
            <a:srgbClr val="E7E9E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/>
          </a:p>
        </p:txBody>
      </p:sp>
      <p:sp>
        <p:nvSpPr>
          <p:cNvPr id="196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74637"/>
            <a:ext cx="10972800" cy="114300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Insert your title here</a:t>
            </a:r>
            <a:endParaRPr lang="en-US" noProof="0" dirty="0"/>
          </a:p>
        </p:txBody>
      </p:sp>
      <p:sp>
        <p:nvSpPr>
          <p:cNvPr id="238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623392" y="1892829"/>
            <a:ext cx="10945216" cy="3976688"/>
          </a:xfrm>
        </p:spPr>
        <p:txBody>
          <a:bodyPr anchor="t">
            <a:noAutofit/>
          </a:bodyPr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933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Ut enim ad minim veniam, quis nostrud exercitation ullamco laboris nisi ut aliquip ex ea commodo consequat.</a:t>
            </a:r>
          </a:p>
          <a:p>
            <a:r>
              <a:rPr lang="en-US" dirty="0"/>
              <a:t>Ut enim ad minim veniam, quis nostrud exercitation ullamco laboris nisi ut aliquip ex ea commodo consequat.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18144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5343767" y="2593791"/>
            <a:ext cx="6047600" cy="109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8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24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24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24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24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24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24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24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24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7494733" y="3493817"/>
            <a:ext cx="3896400" cy="7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3460096" y="2791033"/>
            <a:ext cx="1404000" cy="770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None/>
              <a:defRPr sz="9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7333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7333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7333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7333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7333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7333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7333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7333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4117626862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98621" y="578507"/>
            <a:ext cx="11198365" cy="1845096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l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98620" y="2614574"/>
            <a:ext cx="11198367" cy="1832460"/>
          </a:xfrm>
        </p:spPr>
        <p:txBody>
          <a:bodyPr>
            <a:normAutofit/>
          </a:bodyPr>
          <a:lstStyle>
            <a:lvl1pPr marL="0" indent="0" algn="l">
              <a:buNone/>
              <a:defRPr sz="3733" b="0" i="0">
                <a:solidFill>
                  <a:srgbClr val="FFFF00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</a:t>
            </a:r>
          </a:p>
          <a:p>
            <a:r>
              <a:rPr lang="en-US" dirty="0"/>
              <a:t>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12/29/2021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20409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8620" y="374900"/>
            <a:ext cx="10994760" cy="814427"/>
          </a:xfrm>
        </p:spPr>
        <p:txBody>
          <a:bodyPr>
            <a:normAutofit/>
          </a:bodyPr>
          <a:lstStyle>
            <a:lvl1pPr algn="l">
              <a:defRPr sz="4800" baseline="0"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8621" y="2410967"/>
            <a:ext cx="10994760" cy="3868519"/>
          </a:xfrm>
        </p:spPr>
        <p:txBody>
          <a:bodyPr/>
          <a:lstStyle>
            <a:lvl1pPr algn="l">
              <a:defRPr sz="3733">
                <a:solidFill>
                  <a:schemeClr val="tx1"/>
                </a:solidFill>
              </a:defRPr>
            </a:lvl1pPr>
            <a:lvl2pPr algn="l">
              <a:defRPr>
                <a:solidFill>
                  <a:schemeClr val="tx1"/>
                </a:solidFill>
              </a:defRPr>
            </a:lvl2pPr>
            <a:lvl3pPr algn="l">
              <a:defRPr>
                <a:solidFill>
                  <a:schemeClr val="tx1"/>
                </a:solidFill>
              </a:defRPr>
            </a:lvl3pPr>
            <a:lvl4pPr algn="l">
              <a:defRPr>
                <a:solidFill>
                  <a:schemeClr val="tx1"/>
                </a:solidFill>
              </a:defRPr>
            </a:lvl4pPr>
            <a:lvl5pPr algn="l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12/29/2021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7772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7"/>
          <p:cNvSpPr txBox="1">
            <a:spLocks noGrp="1"/>
          </p:cNvSpPr>
          <p:nvPr>
            <p:ph type="subTitle" idx="1"/>
          </p:nvPr>
        </p:nvSpPr>
        <p:spPr>
          <a:xfrm flipH="1">
            <a:off x="728767" y="3357633"/>
            <a:ext cx="10734400" cy="250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aleway"/>
              <a:buAutoNum type="arabicPeriod"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600"/>
            </a:lvl9pPr>
          </a:lstStyle>
          <a:p>
            <a:endParaRPr/>
          </a:p>
        </p:txBody>
      </p:sp>
      <p:sp>
        <p:nvSpPr>
          <p:cNvPr id="28" name="Google Shape;28;p7"/>
          <p:cNvSpPr txBox="1">
            <a:spLocks noGrp="1"/>
          </p:cNvSpPr>
          <p:nvPr>
            <p:ph type="title"/>
          </p:nvPr>
        </p:nvSpPr>
        <p:spPr>
          <a:xfrm>
            <a:off x="3228000" y="378144"/>
            <a:ext cx="5736000" cy="84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650615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>
            <a:spLocks noGrp="1"/>
          </p:cNvSpPr>
          <p:nvPr>
            <p:ph type="title"/>
          </p:nvPr>
        </p:nvSpPr>
        <p:spPr>
          <a:xfrm>
            <a:off x="833367" y="47377"/>
            <a:ext cx="5393600" cy="197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96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33" name="Google Shape;33;p9"/>
          <p:cNvSpPr txBox="1">
            <a:spLocks noGrp="1"/>
          </p:cNvSpPr>
          <p:nvPr>
            <p:ph type="subTitle" idx="1"/>
          </p:nvPr>
        </p:nvSpPr>
        <p:spPr>
          <a:xfrm>
            <a:off x="833367" y="1774920"/>
            <a:ext cx="4500400" cy="190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67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151315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2"/>
          <p:cNvSpPr txBox="1">
            <a:spLocks noGrp="1"/>
          </p:cNvSpPr>
          <p:nvPr>
            <p:ph type="ctrTitle"/>
          </p:nvPr>
        </p:nvSpPr>
        <p:spPr>
          <a:xfrm flipH="1">
            <a:off x="1031000" y="2314295"/>
            <a:ext cx="33388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24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24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24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24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24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24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24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24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12"/>
          <p:cNvSpPr txBox="1">
            <a:spLocks noGrp="1"/>
          </p:cNvSpPr>
          <p:nvPr>
            <p:ph type="subTitle" idx="1"/>
          </p:nvPr>
        </p:nvSpPr>
        <p:spPr>
          <a:xfrm flipH="1">
            <a:off x="1031000" y="2991928"/>
            <a:ext cx="3338800" cy="99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2"/>
          <p:cNvSpPr txBox="1">
            <a:spLocks noGrp="1"/>
          </p:cNvSpPr>
          <p:nvPr>
            <p:ph type="title" idx="2" hasCustomPrompt="1"/>
          </p:nvPr>
        </p:nvSpPr>
        <p:spPr>
          <a:xfrm>
            <a:off x="2347632" y="1651468"/>
            <a:ext cx="705600" cy="770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7333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7333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7333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7333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7333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7333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7333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7333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3" name="Google Shape;43;p12"/>
          <p:cNvSpPr txBox="1">
            <a:spLocks noGrp="1"/>
          </p:cNvSpPr>
          <p:nvPr>
            <p:ph type="ctrTitle" idx="3"/>
          </p:nvPr>
        </p:nvSpPr>
        <p:spPr>
          <a:xfrm flipH="1">
            <a:off x="4506201" y="2314385"/>
            <a:ext cx="31796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24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24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24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24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24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24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24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24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12"/>
          <p:cNvSpPr txBox="1">
            <a:spLocks noGrp="1"/>
          </p:cNvSpPr>
          <p:nvPr>
            <p:ph type="subTitle" idx="4"/>
          </p:nvPr>
        </p:nvSpPr>
        <p:spPr>
          <a:xfrm flipH="1">
            <a:off x="4369800" y="2991932"/>
            <a:ext cx="3452400" cy="99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12"/>
          <p:cNvSpPr txBox="1">
            <a:spLocks noGrp="1"/>
          </p:cNvSpPr>
          <p:nvPr>
            <p:ph type="title" idx="5" hasCustomPrompt="1"/>
          </p:nvPr>
        </p:nvSpPr>
        <p:spPr>
          <a:xfrm>
            <a:off x="5464399" y="1651483"/>
            <a:ext cx="1263200" cy="770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7333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7333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7333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7333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7333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7333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7333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7333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6" name="Google Shape;46;p12"/>
          <p:cNvSpPr txBox="1">
            <a:spLocks noGrp="1"/>
          </p:cNvSpPr>
          <p:nvPr>
            <p:ph type="ctrTitle" idx="6"/>
          </p:nvPr>
        </p:nvSpPr>
        <p:spPr>
          <a:xfrm flipH="1">
            <a:off x="7723616" y="2322796"/>
            <a:ext cx="32708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2400"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2400"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2400"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2400"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2400"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2400"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2400"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24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12"/>
          <p:cNvSpPr txBox="1">
            <a:spLocks noGrp="1"/>
          </p:cNvSpPr>
          <p:nvPr>
            <p:ph type="subTitle" idx="7"/>
          </p:nvPr>
        </p:nvSpPr>
        <p:spPr>
          <a:xfrm flipH="1">
            <a:off x="7632817" y="2991920"/>
            <a:ext cx="3452400" cy="99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2"/>
          <p:cNvSpPr txBox="1">
            <a:spLocks noGrp="1"/>
          </p:cNvSpPr>
          <p:nvPr>
            <p:ph type="title" idx="8" hasCustomPrompt="1"/>
          </p:nvPr>
        </p:nvSpPr>
        <p:spPr>
          <a:xfrm>
            <a:off x="8656816" y="1652093"/>
            <a:ext cx="1404400" cy="770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7333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7333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7333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7333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7333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7333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7333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7333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9" name="Google Shape;49;p12"/>
          <p:cNvSpPr txBox="1">
            <a:spLocks noGrp="1"/>
          </p:cNvSpPr>
          <p:nvPr>
            <p:ph type="ctrTitle" idx="9"/>
          </p:nvPr>
        </p:nvSpPr>
        <p:spPr>
          <a:xfrm flipH="1">
            <a:off x="2723141" y="4543985"/>
            <a:ext cx="32708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2400"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2400"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2400"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2400"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2400"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2400"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2400"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24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12"/>
          <p:cNvSpPr txBox="1">
            <a:spLocks noGrp="1"/>
          </p:cNvSpPr>
          <p:nvPr>
            <p:ph type="subTitle" idx="13"/>
          </p:nvPr>
        </p:nvSpPr>
        <p:spPr>
          <a:xfrm flipH="1">
            <a:off x="2723141" y="5225021"/>
            <a:ext cx="3270800" cy="7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2"/>
          <p:cNvSpPr txBox="1">
            <a:spLocks noGrp="1"/>
          </p:cNvSpPr>
          <p:nvPr>
            <p:ph type="title" idx="14" hasCustomPrompt="1"/>
          </p:nvPr>
        </p:nvSpPr>
        <p:spPr>
          <a:xfrm>
            <a:off x="3726941" y="3870779"/>
            <a:ext cx="1263200" cy="770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7333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7333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7333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7333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7333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7333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7333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7333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12"/>
          <p:cNvSpPr txBox="1">
            <a:spLocks noGrp="1"/>
          </p:cNvSpPr>
          <p:nvPr>
            <p:ph type="ctrTitle" idx="15"/>
          </p:nvPr>
        </p:nvSpPr>
        <p:spPr>
          <a:xfrm flipH="1">
            <a:off x="6094861" y="4543985"/>
            <a:ext cx="32708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2400"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2400"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2400"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2400"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2400"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2400"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2400"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24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12"/>
          <p:cNvSpPr txBox="1">
            <a:spLocks noGrp="1"/>
          </p:cNvSpPr>
          <p:nvPr>
            <p:ph type="subTitle" idx="16"/>
          </p:nvPr>
        </p:nvSpPr>
        <p:spPr>
          <a:xfrm flipH="1">
            <a:off x="6140461" y="5225021"/>
            <a:ext cx="3179600" cy="7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12"/>
          <p:cNvSpPr txBox="1">
            <a:spLocks noGrp="1"/>
          </p:cNvSpPr>
          <p:nvPr>
            <p:ph type="title" idx="17" hasCustomPrompt="1"/>
          </p:nvPr>
        </p:nvSpPr>
        <p:spPr>
          <a:xfrm>
            <a:off x="7098661" y="3870779"/>
            <a:ext cx="1263200" cy="770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7333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7333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7333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7333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7333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7333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7333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7333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12"/>
          <p:cNvSpPr txBox="1">
            <a:spLocks noGrp="1"/>
          </p:cNvSpPr>
          <p:nvPr>
            <p:ph type="title" idx="18"/>
          </p:nvPr>
        </p:nvSpPr>
        <p:spPr>
          <a:xfrm>
            <a:off x="3228000" y="378144"/>
            <a:ext cx="5736000" cy="84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05398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>
            <a:spLocks noGrp="1"/>
          </p:cNvSpPr>
          <p:nvPr>
            <p:ph type="ctrTitle"/>
          </p:nvPr>
        </p:nvSpPr>
        <p:spPr>
          <a:xfrm flipH="1">
            <a:off x="3391537" y="1661273"/>
            <a:ext cx="20808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84" name="Google Shape;84;p16"/>
          <p:cNvSpPr txBox="1">
            <a:spLocks noGrp="1"/>
          </p:cNvSpPr>
          <p:nvPr>
            <p:ph type="subTitle" idx="1"/>
          </p:nvPr>
        </p:nvSpPr>
        <p:spPr>
          <a:xfrm flipH="1">
            <a:off x="3022137" y="2170380"/>
            <a:ext cx="2819600" cy="116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>
            <a:endParaRPr/>
          </a:p>
        </p:txBody>
      </p:sp>
      <p:sp>
        <p:nvSpPr>
          <p:cNvPr id="85" name="Google Shape;85;p16"/>
          <p:cNvSpPr txBox="1">
            <a:spLocks noGrp="1"/>
          </p:cNvSpPr>
          <p:nvPr>
            <p:ph type="ctrTitle" idx="2"/>
          </p:nvPr>
        </p:nvSpPr>
        <p:spPr>
          <a:xfrm flipH="1">
            <a:off x="3391537" y="4767044"/>
            <a:ext cx="20808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86" name="Google Shape;86;p16"/>
          <p:cNvSpPr txBox="1">
            <a:spLocks noGrp="1"/>
          </p:cNvSpPr>
          <p:nvPr>
            <p:ph type="subTitle" idx="3"/>
          </p:nvPr>
        </p:nvSpPr>
        <p:spPr>
          <a:xfrm flipH="1">
            <a:off x="3022144" y="5277733"/>
            <a:ext cx="2819600" cy="116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>
            <a:endParaRPr/>
          </a:p>
        </p:txBody>
      </p:sp>
      <p:sp>
        <p:nvSpPr>
          <p:cNvPr id="87" name="Google Shape;87;p16"/>
          <p:cNvSpPr txBox="1">
            <a:spLocks noGrp="1"/>
          </p:cNvSpPr>
          <p:nvPr>
            <p:ph type="ctrTitle" idx="4"/>
          </p:nvPr>
        </p:nvSpPr>
        <p:spPr>
          <a:xfrm flipH="1">
            <a:off x="3391537" y="3213796"/>
            <a:ext cx="20808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88" name="Google Shape;88;p16"/>
          <p:cNvSpPr txBox="1">
            <a:spLocks noGrp="1"/>
          </p:cNvSpPr>
          <p:nvPr>
            <p:ph type="subTitle" idx="5"/>
          </p:nvPr>
        </p:nvSpPr>
        <p:spPr>
          <a:xfrm flipH="1">
            <a:off x="3022144" y="3722900"/>
            <a:ext cx="2819600" cy="116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>
            <a:endParaRPr/>
          </a:p>
        </p:txBody>
      </p:sp>
      <p:sp>
        <p:nvSpPr>
          <p:cNvPr id="89" name="Google Shape;89;p16"/>
          <p:cNvSpPr txBox="1">
            <a:spLocks noGrp="1"/>
          </p:cNvSpPr>
          <p:nvPr>
            <p:ph type="ctrTitle" idx="6"/>
          </p:nvPr>
        </p:nvSpPr>
        <p:spPr>
          <a:xfrm flipH="1">
            <a:off x="6719663" y="3213795"/>
            <a:ext cx="20808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16"/>
          <p:cNvSpPr txBox="1">
            <a:spLocks noGrp="1"/>
          </p:cNvSpPr>
          <p:nvPr>
            <p:ph type="subTitle" idx="7"/>
          </p:nvPr>
        </p:nvSpPr>
        <p:spPr>
          <a:xfrm flipH="1">
            <a:off x="6350263" y="3724475"/>
            <a:ext cx="2819600" cy="116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>
            <a:endParaRPr/>
          </a:p>
        </p:txBody>
      </p:sp>
      <p:sp>
        <p:nvSpPr>
          <p:cNvPr id="91" name="Google Shape;91;p16"/>
          <p:cNvSpPr txBox="1">
            <a:spLocks noGrp="1"/>
          </p:cNvSpPr>
          <p:nvPr>
            <p:ph type="ctrTitle" idx="8"/>
          </p:nvPr>
        </p:nvSpPr>
        <p:spPr>
          <a:xfrm flipH="1">
            <a:off x="6719663" y="4767044"/>
            <a:ext cx="20808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92" name="Google Shape;92;p16"/>
          <p:cNvSpPr txBox="1">
            <a:spLocks noGrp="1"/>
          </p:cNvSpPr>
          <p:nvPr>
            <p:ph type="subTitle" idx="9"/>
          </p:nvPr>
        </p:nvSpPr>
        <p:spPr>
          <a:xfrm flipH="1">
            <a:off x="6350263" y="5277724"/>
            <a:ext cx="2819600" cy="116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>
            <a:endParaRPr/>
          </a:p>
        </p:txBody>
      </p:sp>
      <p:sp>
        <p:nvSpPr>
          <p:cNvPr id="93" name="Google Shape;93;p16"/>
          <p:cNvSpPr txBox="1">
            <a:spLocks noGrp="1"/>
          </p:cNvSpPr>
          <p:nvPr>
            <p:ph type="ctrTitle" idx="13"/>
          </p:nvPr>
        </p:nvSpPr>
        <p:spPr>
          <a:xfrm flipH="1">
            <a:off x="6719663" y="1661273"/>
            <a:ext cx="20808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94" name="Google Shape;94;p16"/>
          <p:cNvSpPr txBox="1">
            <a:spLocks noGrp="1"/>
          </p:cNvSpPr>
          <p:nvPr>
            <p:ph type="subTitle" idx="14"/>
          </p:nvPr>
        </p:nvSpPr>
        <p:spPr>
          <a:xfrm flipH="1">
            <a:off x="6350263" y="2170380"/>
            <a:ext cx="2819600" cy="116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>
            <a:endParaRPr/>
          </a:p>
        </p:txBody>
      </p:sp>
      <p:sp>
        <p:nvSpPr>
          <p:cNvPr id="95" name="Google Shape;95;p16"/>
          <p:cNvSpPr txBox="1">
            <a:spLocks noGrp="1"/>
          </p:cNvSpPr>
          <p:nvPr>
            <p:ph type="title" idx="15"/>
          </p:nvPr>
        </p:nvSpPr>
        <p:spPr>
          <a:xfrm>
            <a:off x="3228000" y="378144"/>
            <a:ext cx="5736000" cy="84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679174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5" Type="http://schemas.openxmlformats.org/officeDocument/2006/relationships/slideLayout" Target="../slideLayouts/slideLayout8.xml"/><Relationship Id="rId4" Type="http://schemas.openxmlformats.org/officeDocument/2006/relationships/slideLayout" Target="../slideLayouts/slideLayout7.xml"/><Relationship Id="rId9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theme" Target="../theme/theme3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40.xml"/><Relationship Id="rId18" Type="http://schemas.openxmlformats.org/officeDocument/2006/relationships/theme" Target="../theme/theme4.xml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9.xml"/><Relationship Id="rId17" Type="http://schemas.openxmlformats.org/officeDocument/2006/relationships/slideLayout" Target="../slideLayouts/slideLayout44.xml"/><Relationship Id="rId2" Type="http://schemas.openxmlformats.org/officeDocument/2006/relationships/slideLayout" Target="../slideLayouts/slideLayout29.xml"/><Relationship Id="rId16" Type="http://schemas.openxmlformats.org/officeDocument/2006/relationships/slideLayout" Target="../slideLayouts/slideLayout43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2.xml"/><Relationship Id="rId15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Relationship Id="rId14" Type="http://schemas.openxmlformats.org/officeDocument/2006/relationships/slideLayout" Target="../slideLayouts/slideLayout41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theme" Target="../theme/theme5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5" Type="http://schemas.openxmlformats.org/officeDocument/2006/relationships/slideLayout" Target="../slideLayouts/slideLayout49.xml"/><Relationship Id="rId4" Type="http://schemas.openxmlformats.org/officeDocument/2006/relationships/slideLayout" Target="../slideLayouts/slideLayout48.xml"/><Relationship Id="rId9" Type="http://schemas.openxmlformats.org/officeDocument/2006/relationships/image" Target="../media/image8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800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21208" y="448056"/>
            <a:ext cx="6876288" cy="64008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9496" y="1435608"/>
            <a:ext cx="4416552" cy="3977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3949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8BEEBAAA-29B5-4AF5-BC5F-7E580C29002D}" type="datetimeFigureOut">
              <a:rPr lang="en-US" smtClean="0"/>
              <a:pPr/>
              <a:t>12/29/2021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8200" y="62039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75904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860EDB8-5305-433F-BE41-D7A86D811DB3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604434" y="1196392"/>
            <a:ext cx="10983132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67549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txStyles>
    <p:titleStyle>
      <a:lvl1pPr algn="l" defTabSz="914400" rtl="0" eaLnBrk="1" latinLnBrk="0" hangingPunct="1">
        <a:spcBef>
          <a:spcPct val="0"/>
        </a:spcBef>
        <a:buNone/>
        <a:defRPr sz="2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Tx/>
        <a:buNone/>
        <a:defRPr lang="en-US" sz="1200" kern="1200" dirty="0">
          <a:solidFill>
            <a:schemeClr val="tx1"/>
          </a:solidFill>
          <a:latin typeface="+mn-lt"/>
          <a:ea typeface="+mn-ea"/>
          <a:cs typeface="+mn-cs"/>
        </a:defRPr>
      </a:lvl1pPr>
      <a:lvl2pPr marL="2286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16002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20574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25146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7pPr>
      <a:lvl8pPr marL="29718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8pPr>
      <a:lvl9pPr marL="3429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2400">
                <a:solidFill>
                  <a:schemeClr val="dk1"/>
                </a:solidFill>
                <a:latin typeface="Teko Light"/>
                <a:ea typeface="Teko Light"/>
                <a:cs typeface="Teko Light"/>
                <a:sym typeface="Teko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2400">
                <a:solidFill>
                  <a:schemeClr val="dk1"/>
                </a:solidFill>
                <a:latin typeface="Teko Light"/>
                <a:ea typeface="Teko Light"/>
                <a:cs typeface="Teko Light"/>
                <a:sym typeface="Tek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2400">
                <a:solidFill>
                  <a:schemeClr val="dk1"/>
                </a:solidFill>
                <a:latin typeface="Teko Light"/>
                <a:ea typeface="Teko Light"/>
                <a:cs typeface="Teko Light"/>
                <a:sym typeface="Tek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2400">
                <a:solidFill>
                  <a:schemeClr val="dk1"/>
                </a:solidFill>
                <a:latin typeface="Teko Light"/>
                <a:ea typeface="Teko Light"/>
                <a:cs typeface="Teko Light"/>
                <a:sym typeface="Tek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2400">
                <a:solidFill>
                  <a:schemeClr val="dk1"/>
                </a:solidFill>
                <a:latin typeface="Teko Light"/>
                <a:ea typeface="Teko Light"/>
                <a:cs typeface="Teko Light"/>
                <a:sym typeface="Tek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2400">
                <a:solidFill>
                  <a:schemeClr val="dk1"/>
                </a:solidFill>
                <a:latin typeface="Teko Light"/>
                <a:ea typeface="Teko Light"/>
                <a:cs typeface="Teko Light"/>
                <a:sym typeface="Tek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2400">
                <a:solidFill>
                  <a:schemeClr val="dk1"/>
                </a:solidFill>
                <a:latin typeface="Teko Light"/>
                <a:ea typeface="Teko Light"/>
                <a:cs typeface="Teko Light"/>
                <a:sym typeface="Tek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2400">
                <a:solidFill>
                  <a:schemeClr val="dk1"/>
                </a:solidFill>
                <a:latin typeface="Teko Light"/>
                <a:ea typeface="Teko Light"/>
                <a:cs typeface="Teko Light"/>
                <a:sym typeface="Tek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2400">
                <a:solidFill>
                  <a:schemeClr val="dk1"/>
                </a:solidFill>
                <a:latin typeface="Teko Light"/>
                <a:ea typeface="Teko Light"/>
                <a:cs typeface="Teko Light"/>
                <a:sym typeface="Teko Ligh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ind Vadodara Light"/>
              <a:buChar char="●"/>
              <a:defRPr sz="1800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 Vadodara Light"/>
              <a:buChar char="○"/>
              <a:defRPr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lvl="2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ind Vadodara Light"/>
              <a:buChar char="■"/>
              <a:defRPr sz="1200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lvl="3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ind Vadodara Light"/>
              <a:buChar char="●"/>
              <a:defRPr sz="1200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lvl="4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ind Vadodara Light"/>
              <a:buChar char="○"/>
              <a:defRPr sz="1200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lvl="5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ind Vadodara Light"/>
              <a:buChar char="■"/>
              <a:defRPr sz="1200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lvl="6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ind Vadodara Light"/>
              <a:buChar char="●"/>
              <a:defRPr sz="1200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lvl="7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ind Vadodara Light"/>
              <a:buChar char="○"/>
              <a:defRPr sz="1200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lvl="8" indent="-30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Hind Vadodara Light"/>
              <a:buChar char="■"/>
              <a:defRPr sz="1200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12920030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50967" y="719333"/>
            <a:ext cx="102900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ignika"/>
              <a:buNone/>
              <a:defRPr sz="3000" b="1">
                <a:solidFill>
                  <a:schemeClr val="dk1"/>
                </a:solidFill>
                <a:latin typeface="Signika"/>
                <a:ea typeface="Signika"/>
                <a:cs typeface="Signika"/>
                <a:sym typeface="Signik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ignika"/>
              <a:buNone/>
              <a:defRPr sz="3000">
                <a:solidFill>
                  <a:schemeClr val="dk1"/>
                </a:solidFill>
                <a:latin typeface="Signika"/>
                <a:ea typeface="Signika"/>
                <a:cs typeface="Signika"/>
                <a:sym typeface="Signik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ignika"/>
              <a:buNone/>
              <a:defRPr sz="3000">
                <a:solidFill>
                  <a:schemeClr val="dk1"/>
                </a:solidFill>
                <a:latin typeface="Signika"/>
                <a:ea typeface="Signika"/>
                <a:cs typeface="Signika"/>
                <a:sym typeface="Signik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ignika"/>
              <a:buNone/>
              <a:defRPr sz="3000">
                <a:solidFill>
                  <a:schemeClr val="dk1"/>
                </a:solidFill>
                <a:latin typeface="Signika"/>
                <a:ea typeface="Signika"/>
                <a:cs typeface="Signika"/>
                <a:sym typeface="Signik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ignika"/>
              <a:buNone/>
              <a:defRPr sz="3000">
                <a:solidFill>
                  <a:schemeClr val="dk1"/>
                </a:solidFill>
                <a:latin typeface="Signika"/>
                <a:ea typeface="Signika"/>
                <a:cs typeface="Signika"/>
                <a:sym typeface="Signik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ignika"/>
              <a:buNone/>
              <a:defRPr sz="3000">
                <a:solidFill>
                  <a:schemeClr val="dk1"/>
                </a:solidFill>
                <a:latin typeface="Signika"/>
                <a:ea typeface="Signika"/>
                <a:cs typeface="Signika"/>
                <a:sym typeface="Signik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ignika"/>
              <a:buNone/>
              <a:defRPr sz="3000">
                <a:solidFill>
                  <a:schemeClr val="dk1"/>
                </a:solidFill>
                <a:latin typeface="Signika"/>
                <a:ea typeface="Signika"/>
                <a:cs typeface="Signika"/>
                <a:sym typeface="Signik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ignika"/>
              <a:buNone/>
              <a:defRPr sz="3000">
                <a:solidFill>
                  <a:schemeClr val="dk1"/>
                </a:solidFill>
                <a:latin typeface="Signika"/>
                <a:ea typeface="Signika"/>
                <a:cs typeface="Signika"/>
                <a:sym typeface="Signik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ignika"/>
              <a:buNone/>
              <a:defRPr sz="3000">
                <a:solidFill>
                  <a:schemeClr val="dk1"/>
                </a:solidFill>
                <a:latin typeface="Signika"/>
                <a:ea typeface="Signika"/>
                <a:cs typeface="Signika"/>
                <a:sym typeface="Signik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50967" y="1571233"/>
            <a:ext cx="10290000" cy="45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alanquin"/>
              <a:buChar char="●"/>
              <a:defRPr sz="1600">
                <a:solidFill>
                  <a:schemeClr val="dk1"/>
                </a:solidFill>
                <a:latin typeface="Palanquin"/>
                <a:ea typeface="Palanquin"/>
                <a:cs typeface="Palanquin"/>
                <a:sym typeface="Palanquin"/>
              </a:defRPr>
            </a:lvl1pPr>
            <a:lvl2pPr marL="914400" lvl="1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alanquin"/>
              <a:buChar char="○"/>
              <a:defRPr sz="1600">
                <a:solidFill>
                  <a:schemeClr val="dk1"/>
                </a:solidFill>
                <a:latin typeface="Palanquin"/>
                <a:ea typeface="Palanquin"/>
                <a:cs typeface="Palanquin"/>
                <a:sym typeface="Palanquin"/>
              </a:defRPr>
            </a:lvl2pPr>
            <a:lvl3pPr marL="1371600" lvl="2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alanquin"/>
              <a:buChar char="■"/>
              <a:defRPr sz="1600">
                <a:solidFill>
                  <a:schemeClr val="dk1"/>
                </a:solidFill>
                <a:latin typeface="Palanquin"/>
                <a:ea typeface="Palanquin"/>
                <a:cs typeface="Palanquin"/>
                <a:sym typeface="Palanquin"/>
              </a:defRPr>
            </a:lvl3pPr>
            <a:lvl4pPr marL="1828800" lvl="3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alanquin"/>
              <a:buChar char="●"/>
              <a:defRPr sz="1600">
                <a:solidFill>
                  <a:schemeClr val="dk1"/>
                </a:solidFill>
                <a:latin typeface="Palanquin"/>
                <a:ea typeface="Palanquin"/>
                <a:cs typeface="Palanquin"/>
                <a:sym typeface="Palanquin"/>
              </a:defRPr>
            </a:lvl4pPr>
            <a:lvl5pPr marL="2286000" lvl="4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alanquin"/>
              <a:buChar char="○"/>
              <a:defRPr sz="1600">
                <a:solidFill>
                  <a:schemeClr val="dk1"/>
                </a:solidFill>
                <a:latin typeface="Palanquin"/>
                <a:ea typeface="Palanquin"/>
                <a:cs typeface="Palanquin"/>
                <a:sym typeface="Palanquin"/>
              </a:defRPr>
            </a:lvl5pPr>
            <a:lvl6pPr marL="2743200" lvl="5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alanquin"/>
              <a:buChar char="■"/>
              <a:defRPr sz="1600">
                <a:solidFill>
                  <a:schemeClr val="dk1"/>
                </a:solidFill>
                <a:latin typeface="Palanquin"/>
                <a:ea typeface="Palanquin"/>
                <a:cs typeface="Palanquin"/>
                <a:sym typeface="Palanquin"/>
              </a:defRPr>
            </a:lvl6pPr>
            <a:lvl7pPr marL="3200400" lvl="6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alanquin"/>
              <a:buChar char="●"/>
              <a:defRPr sz="1600">
                <a:solidFill>
                  <a:schemeClr val="dk1"/>
                </a:solidFill>
                <a:latin typeface="Palanquin"/>
                <a:ea typeface="Palanquin"/>
                <a:cs typeface="Palanquin"/>
                <a:sym typeface="Palanquin"/>
              </a:defRPr>
            </a:lvl7pPr>
            <a:lvl8pPr marL="3657600" lvl="7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alanquin"/>
              <a:buChar char="○"/>
              <a:defRPr sz="1600">
                <a:solidFill>
                  <a:schemeClr val="dk1"/>
                </a:solidFill>
                <a:latin typeface="Palanquin"/>
                <a:ea typeface="Palanquin"/>
                <a:cs typeface="Palanquin"/>
                <a:sym typeface="Palanquin"/>
              </a:defRPr>
            </a:lvl8pPr>
            <a:lvl9pPr marL="4114800" lvl="8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alanquin"/>
              <a:buChar char="■"/>
              <a:defRPr sz="1600">
                <a:solidFill>
                  <a:schemeClr val="dk1"/>
                </a:solidFill>
                <a:latin typeface="Palanquin"/>
                <a:ea typeface="Palanquin"/>
                <a:cs typeface="Palanquin"/>
                <a:sym typeface="Palanquin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35801029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  <p:sldLayoutId id="2147483687" r:id="rId14"/>
    <p:sldLayoutId id="2147483688" r:id="rId15"/>
    <p:sldLayoutId id="2147483689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63EA2046-DC94-43A1-9021-995DB931818C}" type="datetimeFigureOut">
              <a:rPr lang="en-ID" smtClean="0"/>
              <a:t>29/12/2021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E555724D-24C8-4BA8-9FB8-6B0142E7A14F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926109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  <p:sldLayoutId id="2147483705" r:id="rId15"/>
    <p:sldLayoutId id="2147483706" r:id="rId16"/>
    <p:sldLayoutId id="214748370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9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FFF30096-E2FA-4C53-8FFA-C198FACBBC31}" type="datetimeFigureOut">
              <a:rPr lang="en-US" smtClean="0"/>
              <a:pPr/>
              <a:t>12/29/2021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BE6EB2CE-F8EE-47A0-A8D1-750600A2965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8216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5" r:id="rId6"/>
    <p:sldLayoutId id="2147483716" r:id="rId7"/>
  </p:sldLayoutIdLst>
  <p:txStyles>
    <p:titleStyle>
      <a:lvl1pPr algn="ctr" defTabSz="1219170" rtl="0" eaLnBrk="1" latinLnBrk="0" hangingPunct="1">
        <a:spcBef>
          <a:spcPct val="0"/>
        </a:spcBef>
        <a:buNone/>
        <a:defRPr sz="5600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anose="020B0604020202020204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riniisparwati.com/cara-belanja-di-shopee-untuk-pemula-lengkap-dan-mudah/" TargetMode="External"/><Relationship Id="rId1" Type="http://schemas.openxmlformats.org/officeDocument/2006/relationships/slideLayout" Target="../slideLayouts/slideLayout2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riniisparwati.com/cara-mendapatkan-gratis-ongkir-di-shopee/" TargetMode="External"/><Relationship Id="rId1" Type="http://schemas.openxmlformats.org/officeDocument/2006/relationships/slideLayout" Target="../slideLayouts/slideLayout2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seller.shopee.co.id/" TargetMode="External"/><Relationship Id="rId1" Type="http://schemas.openxmlformats.org/officeDocument/2006/relationships/slideLayout" Target="../slideLayouts/slideLayout4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010E4B9-3C7C-4B8C-9C56-18DFADD37F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620" y="4085174"/>
            <a:ext cx="5486400" cy="175450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8200" y="331694"/>
            <a:ext cx="10515600" cy="1362635"/>
          </a:xfrm>
        </p:spPr>
        <p:txBody>
          <a:bodyPr anchor="ctr" anchorCtr="0">
            <a:normAutofit/>
          </a:bodyPr>
          <a:lstStyle/>
          <a:p>
            <a:pPr algn="ctr"/>
            <a:r>
              <a:rPr lang="en-US" sz="4800" dirty="0" err="1">
                <a:solidFill>
                  <a:schemeClr val="bg1"/>
                </a:solidFill>
              </a:rPr>
              <a:t>Kelompok</a:t>
            </a:r>
            <a:r>
              <a:rPr lang="en-US" sz="4800" dirty="0">
                <a:solidFill>
                  <a:schemeClr val="bg1"/>
                </a:solidFill>
              </a:rPr>
              <a:t> 1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855620" y="1694329"/>
            <a:ext cx="9582736" cy="4616824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bg1"/>
                </a:solidFill>
                <a:latin typeface="+mj-lt"/>
              </a:rPr>
              <a:t>Habi</a:t>
            </a:r>
            <a:r>
              <a:rPr lang="en-US" sz="2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+mj-lt"/>
              </a:rPr>
              <a:t>Triyandani</a:t>
            </a:r>
            <a:r>
              <a:rPr lang="en-US" sz="2400" dirty="0">
                <a:solidFill>
                  <a:schemeClr val="bg1"/>
                </a:solidFill>
                <a:latin typeface="+mj-lt"/>
              </a:rPr>
              <a:t> (20210810004)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+mj-lt"/>
              </a:rPr>
              <a:t>Neno Arisma (20210810082)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bg1"/>
                </a:solidFill>
                <a:latin typeface="+mj-lt"/>
              </a:rPr>
              <a:t>Rakha</a:t>
            </a:r>
            <a:r>
              <a:rPr lang="en-US" sz="2400" dirty="0">
                <a:solidFill>
                  <a:schemeClr val="bg1"/>
                </a:solidFill>
                <a:latin typeface="+mj-lt"/>
              </a:rPr>
              <a:t> Awal Sentosa (20210810044)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bg1"/>
                </a:solidFill>
                <a:latin typeface="+mj-lt"/>
              </a:rPr>
              <a:t>Syahrul</a:t>
            </a:r>
            <a:r>
              <a:rPr lang="en-US" sz="2400" dirty="0">
                <a:solidFill>
                  <a:schemeClr val="bg1"/>
                </a:solidFill>
                <a:latin typeface="+mj-lt"/>
              </a:rPr>
              <a:t> Firdaus (20210810092)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bg1"/>
                </a:solidFill>
                <a:latin typeface="+mj-lt"/>
              </a:rPr>
              <a:t>Wira</a:t>
            </a:r>
            <a:r>
              <a:rPr lang="en-US" sz="2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+mj-lt"/>
              </a:rPr>
              <a:t>Sukma</a:t>
            </a:r>
            <a:r>
              <a:rPr lang="en-US" sz="2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+mj-lt"/>
              </a:rPr>
              <a:t>Saputra</a:t>
            </a:r>
            <a:r>
              <a:rPr lang="en-US" sz="2400" dirty="0">
                <a:solidFill>
                  <a:schemeClr val="bg1"/>
                </a:solidFill>
                <a:latin typeface="+mj-lt"/>
              </a:rPr>
              <a:t> (20210810075)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718077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2"/>
          <p:cNvSpPr txBox="1">
            <a:spLocks noGrp="1"/>
          </p:cNvSpPr>
          <p:nvPr>
            <p:ph type="ctrTitle"/>
          </p:nvPr>
        </p:nvSpPr>
        <p:spPr>
          <a:xfrm>
            <a:off x="6357265" y="2438401"/>
            <a:ext cx="5392844" cy="1780823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algn="l"/>
            <a:r>
              <a:rPr lang="en" sz="5333" dirty="0"/>
              <a:t>ADAPUN KEUNTUNGAN DARI SHOPEE</a:t>
            </a:r>
            <a:endParaRPr sz="5333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207AD95-8380-4787-A134-7D8F53302281}"/>
              </a:ext>
            </a:extLst>
          </p:cNvPr>
          <p:cNvSpPr txBox="1"/>
          <p:nvPr/>
        </p:nvSpPr>
        <p:spPr>
          <a:xfrm>
            <a:off x="9053687" y="4219223"/>
            <a:ext cx="2483557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en-ID" sz="1867" kern="0" dirty="0" err="1">
                <a:solidFill>
                  <a:srgbClr val="000000"/>
                </a:solidFill>
                <a:latin typeface="Arial"/>
                <a:cs typeface="Arial"/>
                <a:sym typeface="Arial"/>
              </a:rPr>
              <a:t>Sebagai</a:t>
            </a:r>
            <a:r>
              <a:rPr lang="en-ID"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 </a:t>
            </a:r>
            <a:r>
              <a:rPr lang="en-ID" sz="1867" kern="0" dirty="0" err="1">
                <a:solidFill>
                  <a:srgbClr val="000000"/>
                </a:solidFill>
                <a:latin typeface="Arial"/>
                <a:cs typeface="Arial"/>
                <a:sym typeface="Arial"/>
              </a:rPr>
              <a:t>berikut</a:t>
            </a:r>
            <a:r>
              <a:rPr lang="en-ID"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 …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0"/>
          <p:cNvSpPr txBox="1">
            <a:spLocks noGrp="1"/>
          </p:cNvSpPr>
          <p:nvPr>
            <p:ph type="subTitle" idx="3"/>
          </p:nvPr>
        </p:nvSpPr>
        <p:spPr>
          <a:xfrm flipH="1">
            <a:off x="1858974" y="1967620"/>
            <a:ext cx="8474044" cy="3645528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l"/>
            <a:r>
              <a:rPr lang="en-ID" dirty="0">
                <a:latin typeface="Hind Vadodara Light" panose="02000000000000000000" pitchFamily="2" charset="0"/>
                <a:ea typeface="Cambria" panose="02040503050406030204" pitchFamily="18" charset="0"/>
                <a:cs typeface="Hind Vadodara Light" panose="02000000000000000000" pitchFamily="2" charset="0"/>
              </a:rPr>
              <a:t>1. 	</a:t>
            </a:r>
            <a:r>
              <a:rPr lang="en-ID" dirty="0" err="1">
                <a:latin typeface="Hind Vadodara Light" panose="02000000000000000000" pitchFamily="2" charset="0"/>
                <a:ea typeface="Cambria" panose="02040503050406030204" pitchFamily="18" charset="0"/>
                <a:cs typeface="Hind Vadodara Light" panose="02000000000000000000" pitchFamily="2" charset="0"/>
              </a:rPr>
              <a:t>Dapat</a:t>
            </a:r>
            <a:r>
              <a:rPr lang="en-ID" dirty="0">
                <a:latin typeface="Hind Vadodara Light" panose="02000000000000000000" pitchFamily="2" charset="0"/>
                <a:ea typeface="Cambria" panose="02040503050406030204" pitchFamily="18" charset="0"/>
                <a:cs typeface="Hind Vadodara Light" panose="02000000000000000000" pitchFamily="2" charset="0"/>
              </a:rPr>
              <a:t> </a:t>
            </a:r>
            <a:r>
              <a:rPr lang="en-ID" dirty="0" err="1">
                <a:latin typeface="Hind Vadodara Light" panose="02000000000000000000" pitchFamily="2" charset="0"/>
                <a:ea typeface="Cambria" panose="02040503050406030204" pitchFamily="18" charset="0"/>
                <a:cs typeface="Hind Vadodara Light" panose="02000000000000000000" pitchFamily="2" charset="0"/>
              </a:rPr>
              <a:t>mempermudah</a:t>
            </a:r>
            <a:r>
              <a:rPr lang="en-ID" dirty="0">
                <a:latin typeface="Hind Vadodara Light" panose="02000000000000000000" pitchFamily="2" charset="0"/>
                <a:ea typeface="Cambria" panose="02040503050406030204" pitchFamily="18" charset="0"/>
                <a:cs typeface="Hind Vadodara Light" panose="02000000000000000000" pitchFamily="2" charset="0"/>
              </a:rPr>
              <a:t> </a:t>
            </a:r>
            <a:r>
              <a:rPr lang="en-ID" dirty="0" err="1">
                <a:latin typeface="Hind Vadodara Light" panose="02000000000000000000" pitchFamily="2" charset="0"/>
                <a:ea typeface="Cambria" panose="02040503050406030204" pitchFamily="18" charset="0"/>
                <a:cs typeface="Hind Vadodara Light" panose="02000000000000000000" pitchFamily="2" charset="0"/>
              </a:rPr>
              <a:t>pemasaran</a:t>
            </a:r>
            <a:r>
              <a:rPr lang="en-ID" dirty="0">
                <a:latin typeface="Hind Vadodara Light" panose="02000000000000000000" pitchFamily="2" charset="0"/>
                <a:ea typeface="Cambria" panose="02040503050406030204" pitchFamily="18" charset="0"/>
                <a:cs typeface="Hind Vadodara Light" panose="02000000000000000000" pitchFamily="2" charset="0"/>
              </a:rPr>
              <a:t> </a:t>
            </a:r>
            <a:r>
              <a:rPr lang="en-ID" dirty="0" err="1">
                <a:latin typeface="Hind Vadodara Light" panose="02000000000000000000" pitchFamily="2" charset="0"/>
                <a:ea typeface="Cambria" panose="02040503050406030204" pitchFamily="18" charset="0"/>
                <a:cs typeface="Hind Vadodara Light" panose="02000000000000000000" pitchFamily="2" charset="0"/>
              </a:rPr>
              <a:t>produk</a:t>
            </a:r>
            <a:r>
              <a:rPr lang="en-ID" dirty="0">
                <a:latin typeface="Hind Vadodara Light" panose="02000000000000000000" pitchFamily="2" charset="0"/>
                <a:ea typeface="Cambria" panose="02040503050406030204" pitchFamily="18" charset="0"/>
                <a:cs typeface="Hind Vadodara Light" panose="02000000000000000000" pitchFamily="2" charset="0"/>
              </a:rPr>
              <a:t> yang </a:t>
            </a:r>
            <a:r>
              <a:rPr lang="en-ID" dirty="0" err="1">
                <a:latin typeface="Hind Vadodara Light" panose="02000000000000000000" pitchFamily="2" charset="0"/>
                <a:ea typeface="Cambria" panose="02040503050406030204" pitchFamily="18" charset="0"/>
                <a:cs typeface="Hind Vadodara Light" panose="02000000000000000000" pitchFamily="2" charset="0"/>
              </a:rPr>
              <a:t>ingin</a:t>
            </a:r>
            <a:r>
              <a:rPr lang="en-ID" dirty="0">
                <a:latin typeface="Hind Vadodara Light" panose="02000000000000000000" pitchFamily="2" charset="0"/>
                <a:ea typeface="Cambria" panose="02040503050406030204" pitchFamily="18" charset="0"/>
                <a:cs typeface="Hind Vadodara Light" panose="02000000000000000000" pitchFamily="2" charset="0"/>
              </a:rPr>
              <a:t> </a:t>
            </a:r>
            <a:r>
              <a:rPr lang="en-ID" dirty="0" err="1">
                <a:latin typeface="Hind Vadodara Light" panose="02000000000000000000" pitchFamily="2" charset="0"/>
                <a:ea typeface="Cambria" panose="02040503050406030204" pitchFamily="18" charset="0"/>
                <a:cs typeface="Hind Vadodara Light" panose="02000000000000000000" pitchFamily="2" charset="0"/>
              </a:rPr>
              <a:t>dijual</a:t>
            </a:r>
            <a:r>
              <a:rPr lang="en-ID" dirty="0">
                <a:latin typeface="Hind Vadodara Light" panose="02000000000000000000" pitchFamily="2" charset="0"/>
                <a:ea typeface="Cambria" panose="02040503050406030204" pitchFamily="18" charset="0"/>
                <a:cs typeface="Hind Vadodara Light" panose="02000000000000000000" pitchFamily="2" charset="0"/>
              </a:rPr>
              <a:t>, </a:t>
            </a:r>
            <a:r>
              <a:rPr lang="en-ID" dirty="0" err="1">
                <a:latin typeface="Hind Vadodara Light" panose="02000000000000000000" pitchFamily="2" charset="0"/>
                <a:ea typeface="Cambria" panose="02040503050406030204" pitchFamily="18" charset="0"/>
                <a:cs typeface="Hind Vadodara Light" panose="02000000000000000000" pitchFamily="2" charset="0"/>
              </a:rPr>
              <a:t>Dengan</a:t>
            </a:r>
            <a:r>
              <a:rPr lang="en-ID" dirty="0">
                <a:latin typeface="Hind Vadodara Light" panose="02000000000000000000" pitchFamily="2" charset="0"/>
                <a:ea typeface="Cambria" panose="02040503050406030204" pitchFamily="18" charset="0"/>
                <a:cs typeface="Hind Vadodara Light" panose="02000000000000000000" pitchFamily="2" charset="0"/>
              </a:rPr>
              <a:t> </a:t>
            </a:r>
            <a:r>
              <a:rPr lang="en-ID" dirty="0" err="1">
                <a:latin typeface="Hind Vadodara Light" panose="02000000000000000000" pitchFamily="2" charset="0"/>
                <a:ea typeface="Cambria" panose="02040503050406030204" pitchFamily="18" charset="0"/>
                <a:cs typeface="Hind Vadodara Light" panose="02000000000000000000" pitchFamily="2" charset="0"/>
              </a:rPr>
              <a:t>pembayaran</a:t>
            </a:r>
            <a:r>
              <a:rPr lang="en-ID" dirty="0">
                <a:latin typeface="Hind Vadodara Light" panose="02000000000000000000" pitchFamily="2" charset="0"/>
                <a:ea typeface="Cambria" panose="02040503050406030204" pitchFamily="18" charset="0"/>
                <a:cs typeface="Hind Vadodara Light" panose="02000000000000000000" pitchFamily="2" charset="0"/>
              </a:rPr>
              <a:t> yang </a:t>
            </a:r>
            <a:r>
              <a:rPr lang="en-ID" dirty="0" err="1">
                <a:latin typeface="Hind Vadodara Light" panose="02000000000000000000" pitchFamily="2" charset="0"/>
                <a:ea typeface="Cambria" panose="02040503050406030204" pitchFamily="18" charset="0"/>
                <a:cs typeface="Hind Vadodara Light" panose="02000000000000000000" pitchFamily="2" charset="0"/>
              </a:rPr>
              <a:t>dapat</a:t>
            </a:r>
            <a:r>
              <a:rPr lang="en-ID" dirty="0">
                <a:latin typeface="Hind Vadodara Light" panose="02000000000000000000" pitchFamily="2" charset="0"/>
                <a:ea typeface="Cambria" panose="02040503050406030204" pitchFamily="18" charset="0"/>
                <a:cs typeface="Hind Vadodara Light" panose="02000000000000000000" pitchFamily="2" charset="0"/>
              </a:rPr>
              <a:t> </a:t>
            </a:r>
            <a:r>
              <a:rPr lang="en-ID" dirty="0" err="1">
                <a:latin typeface="Hind Vadodara Light" panose="02000000000000000000" pitchFamily="2" charset="0"/>
                <a:ea typeface="Cambria" panose="02040503050406030204" pitchFamily="18" charset="0"/>
                <a:cs typeface="Hind Vadodara Light" panose="02000000000000000000" pitchFamily="2" charset="0"/>
              </a:rPr>
              <a:t>dilakukan</a:t>
            </a:r>
            <a:r>
              <a:rPr lang="en-ID" dirty="0">
                <a:latin typeface="Hind Vadodara Light" panose="02000000000000000000" pitchFamily="2" charset="0"/>
                <a:ea typeface="Cambria" panose="02040503050406030204" pitchFamily="18" charset="0"/>
                <a:cs typeface="Hind Vadodara Light" panose="02000000000000000000" pitchFamily="2" charset="0"/>
              </a:rPr>
              <a:t> </a:t>
            </a:r>
            <a:r>
              <a:rPr lang="en-ID" dirty="0" err="1">
                <a:latin typeface="Hind Vadodara Light" panose="02000000000000000000" pitchFamily="2" charset="0"/>
                <a:ea typeface="Cambria" panose="02040503050406030204" pitchFamily="18" charset="0"/>
                <a:cs typeface="Hind Vadodara Light" panose="02000000000000000000" pitchFamily="2" charset="0"/>
              </a:rPr>
              <a:t>secara</a:t>
            </a:r>
            <a:r>
              <a:rPr lang="en-ID" dirty="0">
                <a:latin typeface="Hind Vadodara Light" panose="02000000000000000000" pitchFamily="2" charset="0"/>
                <a:ea typeface="Cambria" panose="02040503050406030204" pitchFamily="18" charset="0"/>
                <a:cs typeface="Hind Vadodara Light" panose="02000000000000000000" pitchFamily="2" charset="0"/>
              </a:rPr>
              <a:t> online dan </a:t>
            </a:r>
            <a:r>
              <a:rPr lang="en-ID" dirty="0" err="1">
                <a:latin typeface="Hind Vadodara Light" panose="02000000000000000000" pitchFamily="2" charset="0"/>
                <a:ea typeface="Cambria" panose="02040503050406030204" pitchFamily="18" charset="0"/>
                <a:cs typeface="Hind Vadodara Light" panose="02000000000000000000" pitchFamily="2" charset="0"/>
              </a:rPr>
              <a:t>pastinya</a:t>
            </a:r>
            <a:r>
              <a:rPr lang="en-ID" dirty="0">
                <a:latin typeface="Hind Vadodara Light" panose="02000000000000000000" pitchFamily="2" charset="0"/>
                <a:ea typeface="Cambria" panose="02040503050406030204" pitchFamily="18" charset="0"/>
                <a:cs typeface="Hind Vadodara Light" panose="02000000000000000000" pitchFamily="2" charset="0"/>
              </a:rPr>
              <a:t> </a:t>
            </a:r>
            <a:r>
              <a:rPr lang="en-ID" dirty="0" err="1">
                <a:latin typeface="Hind Vadodara Light" panose="02000000000000000000" pitchFamily="2" charset="0"/>
                <a:ea typeface="Cambria" panose="02040503050406030204" pitchFamily="18" charset="0"/>
                <a:cs typeface="Hind Vadodara Light" panose="02000000000000000000" pitchFamily="2" charset="0"/>
              </a:rPr>
              <a:t>memudahkan</a:t>
            </a:r>
            <a:r>
              <a:rPr lang="en-ID" dirty="0">
                <a:latin typeface="Hind Vadodara Light" panose="02000000000000000000" pitchFamily="2" charset="0"/>
                <a:ea typeface="Cambria" panose="02040503050406030204" pitchFamily="18" charset="0"/>
                <a:cs typeface="Hind Vadodara Light" panose="02000000000000000000" pitchFamily="2" charset="0"/>
              </a:rPr>
              <a:t> para </a:t>
            </a:r>
            <a:r>
              <a:rPr lang="en-ID" dirty="0" err="1">
                <a:latin typeface="Hind Vadodara Light" panose="02000000000000000000" pitchFamily="2" charset="0"/>
                <a:ea typeface="Cambria" panose="02040503050406030204" pitchFamily="18" charset="0"/>
                <a:cs typeface="Hind Vadodara Light" panose="02000000000000000000" pitchFamily="2" charset="0"/>
              </a:rPr>
              <a:t>pembeli</a:t>
            </a:r>
            <a:endParaRPr lang="en-ID" dirty="0">
              <a:latin typeface="Hind Vadodara Light" panose="02000000000000000000" pitchFamily="2" charset="0"/>
              <a:ea typeface="Cambria" panose="02040503050406030204" pitchFamily="18" charset="0"/>
              <a:cs typeface="Hind Vadodara Light" panose="02000000000000000000" pitchFamily="2" charset="0"/>
            </a:endParaRPr>
          </a:p>
          <a:p>
            <a:pPr marL="609585" indent="-609585" algn="l">
              <a:buAutoNum type="arabicPeriod"/>
            </a:pPr>
            <a:endParaRPr lang="en-ID" dirty="0">
              <a:latin typeface="Hind Vadodara Light" panose="02000000000000000000" pitchFamily="2" charset="0"/>
              <a:ea typeface="Cambria" panose="02040503050406030204" pitchFamily="18" charset="0"/>
              <a:cs typeface="Hind Vadodara Light" panose="02000000000000000000" pitchFamily="2" charset="0"/>
            </a:endParaRPr>
          </a:p>
          <a:p>
            <a:pPr algn="l"/>
            <a:r>
              <a:rPr lang="en-ID" dirty="0">
                <a:latin typeface="Hind Vadodara Light" panose="02000000000000000000" pitchFamily="2" charset="0"/>
                <a:ea typeface="Cambria" panose="02040503050406030204" pitchFamily="18" charset="0"/>
                <a:cs typeface="Hind Vadodara Light" panose="02000000000000000000" pitchFamily="2" charset="0"/>
              </a:rPr>
              <a:t>2. 	</a:t>
            </a:r>
            <a:r>
              <a:rPr lang="en-ID" dirty="0" err="1">
                <a:latin typeface="Hind Vadodara Light" panose="02000000000000000000" pitchFamily="2" charset="0"/>
                <a:ea typeface="Cambria" panose="02040503050406030204" pitchFamily="18" charset="0"/>
                <a:cs typeface="Hind Vadodara Light" panose="02000000000000000000" pitchFamily="2" charset="0"/>
              </a:rPr>
              <a:t>Dapat</a:t>
            </a:r>
            <a:r>
              <a:rPr lang="en-ID" dirty="0">
                <a:latin typeface="Hind Vadodara Light" panose="02000000000000000000" pitchFamily="2" charset="0"/>
                <a:ea typeface="Cambria" panose="02040503050406030204" pitchFamily="18" charset="0"/>
                <a:cs typeface="Hind Vadodara Light" panose="02000000000000000000" pitchFamily="2" charset="0"/>
              </a:rPr>
              <a:t> </a:t>
            </a:r>
            <a:r>
              <a:rPr lang="en-ID" dirty="0" err="1">
                <a:latin typeface="Hind Vadodara Light" panose="02000000000000000000" pitchFamily="2" charset="0"/>
                <a:ea typeface="Cambria" panose="02040503050406030204" pitchFamily="18" charset="0"/>
                <a:cs typeface="Hind Vadodara Light" panose="02000000000000000000" pitchFamily="2" charset="0"/>
              </a:rPr>
              <a:t>membantu</a:t>
            </a:r>
            <a:r>
              <a:rPr lang="en-ID" dirty="0">
                <a:latin typeface="Hind Vadodara Light" panose="02000000000000000000" pitchFamily="2" charset="0"/>
                <a:ea typeface="Cambria" panose="02040503050406030204" pitchFamily="18" charset="0"/>
                <a:cs typeface="Hind Vadodara Light" panose="02000000000000000000" pitchFamily="2" charset="0"/>
              </a:rPr>
              <a:t> </a:t>
            </a:r>
            <a:r>
              <a:rPr lang="en-ID" dirty="0" err="1">
                <a:latin typeface="Hind Vadodara Light" panose="02000000000000000000" pitchFamily="2" charset="0"/>
                <a:ea typeface="Cambria" panose="02040503050406030204" pitchFamily="18" charset="0"/>
                <a:cs typeface="Hind Vadodara Light" panose="02000000000000000000" pitchFamily="2" charset="0"/>
              </a:rPr>
              <a:t>penjual</a:t>
            </a:r>
            <a:r>
              <a:rPr lang="en-ID" dirty="0">
                <a:latin typeface="Hind Vadodara Light" panose="02000000000000000000" pitchFamily="2" charset="0"/>
                <a:ea typeface="Cambria" panose="02040503050406030204" pitchFamily="18" charset="0"/>
                <a:cs typeface="Hind Vadodara Light" panose="02000000000000000000" pitchFamily="2" charset="0"/>
              </a:rPr>
              <a:t> </a:t>
            </a:r>
            <a:r>
              <a:rPr lang="en-ID" dirty="0" err="1">
                <a:latin typeface="Hind Vadodara Light" panose="02000000000000000000" pitchFamily="2" charset="0"/>
                <a:ea typeface="Cambria" panose="02040503050406030204" pitchFamily="18" charset="0"/>
                <a:cs typeface="Hind Vadodara Light" panose="02000000000000000000" pitchFamily="2" charset="0"/>
              </a:rPr>
              <a:t>untuk</a:t>
            </a:r>
            <a:r>
              <a:rPr lang="en-ID" dirty="0">
                <a:latin typeface="Hind Vadodara Light" panose="02000000000000000000" pitchFamily="2" charset="0"/>
                <a:ea typeface="Cambria" panose="02040503050406030204" pitchFamily="18" charset="0"/>
                <a:cs typeface="Hind Vadodara Light" panose="02000000000000000000" pitchFamily="2" charset="0"/>
              </a:rPr>
              <a:t> </a:t>
            </a:r>
            <a:r>
              <a:rPr lang="en-ID" dirty="0" err="1">
                <a:latin typeface="Hind Vadodara Light" panose="02000000000000000000" pitchFamily="2" charset="0"/>
                <a:ea typeface="Cambria" panose="02040503050406030204" pitchFamily="18" charset="0"/>
                <a:cs typeface="Hind Vadodara Light" panose="02000000000000000000" pitchFamily="2" charset="0"/>
              </a:rPr>
              <a:t>memperluas</a:t>
            </a:r>
            <a:r>
              <a:rPr lang="en-ID" dirty="0">
                <a:latin typeface="Hind Vadodara Light" panose="02000000000000000000" pitchFamily="2" charset="0"/>
                <a:ea typeface="Cambria" panose="02040503050406030204" pitchFamily="18" charset="0"/>
                <a:cs typeface="Hind Vadodara Light" panose="02000000000000000000" pitchFamily="2" charset="0"/>
              </a:rPr>
              <a:t> </a:t>
            </a:r>
            <a:r>
              <a:rPr lang="en-ID" dirty="0" err="1">
                <a:latin typeface="Hind Vadodara Light" panose="02000000000000000000" pitchFamily="2" charset="0"/>
                <a:ea typeface="Cambria" panose="02040503050406030204" pitchFamily="18" charset="0"/>
                <a:cs typeface="Hind Vadodara Light" panose="02000000000000000000" pitchFamily="2" charset="0"/>
              </a:rPr>
              <a:t>jangkauan</a:t>
            </a:r>
            <a:r>
              <a:rPr lang="en-ID" dirty="0">
                <a:latin typeface="Hind Vadodara Light" panose="02000000000000000000" pitchFamily="2" charset="0"/>
                <a:ea typeface="Cambria" panose="02040503050406030204" pitchFamily="18" charset="0"/>
                <a:cs typeface="Hind Vadodara Light" panose="02000000000000000000" pitchFamily="2" charset="0"/>
              </a:rPr>
              <a:t> </a:t>
            </a:r>
            <a:r>
              <a:rPr lang="en-ID" dirty="0" err="1">
                <a:latin typeface="Hind Vadodara Light" panose="02000000000000000000" pitchFamily="2" charset="0"/>
                <a:ea typeface="Cambria" panose="02040503050406030204" pitchFamily="18" charset="0"/>
                <a:cs typeface="Hind Vadodara Light" panose="02000000000000000000" pitchFamily="2" charset="0"/>
              </a:rPr>
              <a:t>calon</a:t>
            </a:r>
            <a:r>
              <a:rPr lang="en-ID" dirty="0">
                <a:latin typeface="Hind Vadodara Light" panose="02000000000000000000" pitchFamily="2" charset="0"/>
                <a:ea typeface="Cambria" panose="02040503050406030204" pitchFamily="18" charset="0"/>
                <a:cs typeface="Hind Vadodara Light" panose="02000000000000000000" pitchFamily="2" charset="0"/>
              </a:rPr>
              <a:t> </a:t>
            </a:r>
            <a:r>
              <a:rPr lang="en-ID" dirty="0" err="1">
                <a:latin typeface="Hind Vadodara Light" panose="02000000000000000000" pitchFamily="2" charset="0"/>
                <a:ea typeface="Cambria" panose="02040503050406030204" pitchFamily="18" charset="0"/>
                <a:cs typeface="Hind Vadodara Light" panose="02000000000000000000" pitchFamily="2" charset="0"/>
              </a:rPr>
              <a:t>konsumen</a:t>
            </a:r>
            <a:endParaRPr lang="en-ID" dirty="0">
              <a:latin typeface="Hind Vadodara Light" panose="02000000000000000000" pitchFamily="2" charset="0"/>
              <a:ea typeface="Cambria" panose="02040503050406030204" pitchFamily="18" charset="0"/>
              <a:cs typeface="Hind Vadodara Light" panose="02000000000000000000" pitchFamily="2" charset="0"/>
            </a:endParaRPr>
          </a:p>
          <a:p>
            <a:pPr algn="l"/>
            <a:endParaRPr lang="en-ID" dirty="0">
              <a:latin typeface="Hind Vadodara Light" panose="02000000000000000000" pitchFamily="2" charset="0"/>
              <a:ea typeface="Cambria" panose="02040503050406030204" pitchFamily="18" charset="0"/>
              <a:cs typeface="Hind Vadodara Light" panose="02000000000000000000" pitchFamily="2" charset="0"/>
            </a:endParaRPr>
          </a:p>
          <a:p>
            <a:pPr algn="l"/>
            <a:r>
              <a:rPr lang="en-ID" dirty="0">
                <a:latin typeface="Hind Vadodara Light" panose="02000000000000000000" pitchFamily="2" charset="0"/>
                <a:ea typeface="Cambria" panose="02040503050406030204" pitchFamily="18" charset="0"/>
                <a:cs typeface="Hind Vadodara Light" panose="02000000000000000000" pitchFamily="2" charset="0"/>
              </a:rPr>
              <a:t>3. 	</a:t>
            </a:r>
            <a:r>
              <a:rPr lang="en-ID" dirty="0" err="1">
                <a:latin typeface="Hind Vadodara Light" panose="02000000000000000000" pitchFamily="2" charset="0"/>
                <a:ea typeface="Cambria" panose="02040503050406030204" pitchFamily="18" charset="0"/>
                <a:cs typeface="Hind Vadodara Light" panose="02000000000000000000" pitchFamily="2" charset="0"/>
              </a:rPr>
              <a:t>Tentunya</a:t>
            </a:r>
            <a:r>
              <a:rPr lang="en-ID" dirty="0">
                <a:latin typeface="Hind Vadodara Light" panose="02000000000000000000" pitchFamily="2" charset="0"/>
                <a:ea typeface="Cambria" panose="02040503050406030204" pitchFamily="18" charset="0"/>
                <a:cs typeface="Hind Vadodara Light" panose="02000000000000000000" pitchFamily="2" charset="0"/>
              </a:rPr>
              <a:t> </a:t>
            </a:r>
            <a:r>
              <a:rPr lang="en-ID" dirty="0" err="1">
                <a:latin typeface="Hind Vadodara Light" panose="02000000000000000000" pitchFamily="2" charset="0"/>
                <a:ea typeface="Cambria" panose="02040503050406030204" pitchFamily="18" charset="0"/>
                <a:cs typeface="Hind Vadodara Light" panose="02000000000000000000" pitchFamily="2" charset="0"/>
              </a:rPr>
              <a:t>dapat</a:t>
            </a:r>
            <a:r>
              <a:rPr lang="en-ID" dirty="0">
                <a:latin typeface="Hind Vadodara Light" panose="02000000000000000000" pitchFamily="2" charset="0"/>
                <a:ea typeface="Cambria" panose="02040503050406030204" pitchFamily="18" charset="0"/>
                <a:cs typeface="Hind Vadodara Light" panose="02000000000000000000" pitchFamily="2" charset="0"/>
              </a:rPr>
              <a:t> </a:t>
            </a:r>
            <a:r>
              <a:rPr lang="en-ID" dirty="0" err="1">
                <a:latin typeface="Hind Vadodara Light" panose="02000000000000000000" pitchFamily="2" charset="0"/>
                <a:ea typeface="Cambria" panose="02040503050406030204" pitchFamily="18" charset="0"/>
                <a:cs typeface="Hind Vadodara Light" panose="02000000000000000000" pitchFamily="2" charset="0"/>
              </a:rPr>
              <a:t>memudahkan</a:t>
            </a:r>
            <a:r>
              <a:rPr lang="en-ID" dirty="0">
                <a:latin typeface="Hind Vadodara Light" panose="02000000000000000000" pitchFamily="2" charset="0"/>
                <a:ea typeface="Cambria" panose="02040503050406030204" pitchFamily="18" charset="0"/>
                <a:cs typeface="Hind Vadodara Light" panose="02000000000000000000" pitchFamily="2" charset="0"/>
              </a:rPr>
              <a:t> </a:t>
            </a:r>
            <a:r>
              <a:rPr lang="en-ID" dirty="0" err="1">
                <a:latin typeface="Hind Vadodara Light" panose="02000000000000000000" pitchFamily="2" charset="0"/>
                <a:ea typeface="Cambria" panose="02040503050406030204" pitchFamily="18" charset="0"/>
                <a:cs typeface="Hind Vadodara Light" panose="02000000000000000000" pitchFamily="2" charset="0"/>
              </a:rPr>
              <a:t>kominikasi</a:t>
            </a:r>
            <a:r>
              <a:rPr lang="en-ID" dirty="0">
                <a:latin typeface="Hind Vadodara Light" panose="02000000000000000000" pitchFamily="2" charset="0"/>
                <a:ea typeface="Cambria" panose="02040503050406030204" pitchFamily="18" charset="0"/>
                <a:cs typeface="Hind Vadodara Light" panose="02000000000000000000" pitchFamily="2" charset="0"/>
              </a:rPr>
              <a:t> </a:t>
            </a:r>
            <a:r>
              <a:rPr lang="en-ID" dirty="0" err="1">
                <a:latin typeface="Hind Vadodara Light" panose="02000000000000000000" pitchFamily="2" charset="0"/>
                <a:ea typeface="Cambria" panose="02040503050406030204" pitchFamily="18" charset="0"/>
                <a:cs typeface="Hind Vadodara Light" panose="02000000000000000000" pitchFamily="2" charset="0"/>
              </a:rPr>
              <a:t>antar</a:t>
            </a:r>
            <a:r>
              <a:rPr lang="en-ID" dirty="0">
                <a:latin typeface="Hind Vadodara Light" panose="02000000000000000000" pitchFamily="2" charset="0"/>
                <a:ea typeface="Cambria" panose="02040503050406030204" pitchFamily="18" charset="0"/>
                <a:cs typeface="Hind Vadodara Light" panose="02000000000000000000" pitchFamily="2" charset="0"/>
              </a:rPr>
              <a:t> </a:t>
            </a:r>
            <a:r>
              <a:rPr lang="en-ID" dirty="0" err="1">
                <a:latin typeface="Hind Vadodara Light" panose="02000000000000000000" pitchFamily="2" charset="0"/>
                <a:ea typeface="Cambria" panose="02040503050406030204" pitchFamily="18" charset="0"/>
                <a:cs typeface="Hind Vadodara Light" panose="02000000000000000000" pitchFamily="2" charset="0"/>
              </a:rPr>
              <a:t>pembeli</a:t>
            </a:r>
            <a:r>
              <a:rPr lang="en-ID" dirty="0">
                <a:latin typeface="Hind Vadodara Light" panose="02000000000000000000" pitchFamily="2" charset="0"/>
                <a:ea typeface="Cambria" panose="02040503050406030204" pitchFamily="18" charset="0"/>
                <a:cs typeface="Hind Vadodara Light" panose="02000000000000000000" pitchFamily="2" charset="0"/>
              </a:rPr>
              <a:t> dan </a:t>
            </a:r>
            <a:r>
              <a:rPr lang="en-ID" dirty="0" err="1">
                <a:latin typeface="Hind Vadodara Light" panose="02000000000000000000" pitchFamily="2" charset="0"/>
                <a:ea typeface="Cambria" panose="02040503050406030204" pitchFamily="18" charset="0"/>
                <a:cs typeface="Hind Vadodara Light" panose="02000000000000000000" pitchFamily="2" charset="0"/>
              </a:rPr>
              <a:t>penjual</a:t>
            </a:r>
            <a:r>
              <a:rPr lang="en-ID" dirty="0">
                <a:latin typeface="Hind Vadodara Light" panose="02000000000000000000" pitchFamily="2" charset="0"/>
                <a:ea typeface="Cambria" panose="02040503050406030204" pitchFamily="18" charset="0"/>
                <a:cs typeface="Hind Vadodara Light" panose="02000000000000000000" pitchFamily="2" charset="0"/>
              </a:rPr>
              <a:t> </a:t>
            </a:r>
            <a:r>
              <a:rPr lang="en-ID" dirty="0" err="1">
                <a:latin typeface="Hind Vadodara Light" panose="02000000000000000000" pitchFamily="2" charset="0"/>
                <a:ea typeface="Cambria" panose="02040503050406030204" pitchFamily="18" charset="0"/>
                <a:cs typeface="Hind Vadodara Light" panose="02000000000000000000" pitchFamily="2" charset="0"/>
              </a:rPr>
              <a:t>dengan</a:t>
            </a:r>
            <a:r>
              <a:rPr lang="en-ID" dirty="0">
                <a:latin typeface="Hind Vadodara Light" panose="02000000000000000000" pitchFamily="2" charset="0"/>
                <a:ea typeface="Cambria" panose="02040503050406030204" pitchFamily="18" charset="0"/>
                <a:cs typeface="Hind Vadodara Light" panose="02000000000000000000" pitchFamily="2" charset="0"/>
              </a:rPr>
              <a:t> </a:t>
            </a:r>
            <a:r>
              <a:rPr lang="en-ID" dirty="0" err="1">
                <a:latin typeface="Hind Vadodara Light" panose="02000000000000000000" pitchFamily="2" charset="0"/>
                <a:ea typeface="Cambria" panose="02040503050406030204" pitchFamily="18" charset="0"/>
                <a:cs typeface="Hind Vadodara Light" panose="02000000000000000000" pitchFamily="2" charset="0"/>
              </a:rPr>
              <a:t>beberapa</a:t>
            </a:r>
            <a:r>
              <a:rPr lang="en-ID" dirty="0">
                <a:latin typeface="Hind Vadodara Light" panose="02000000000000000000" pitchFamily="2" charset="0"/>
                <a:ea typeface="Cambria" panose="02040503050406030204" pitchFamily="18" charset="0"/>
                <a:cs typeface="Hind Vadodara Light" panose="02000000000000000000" pitchFamily="2" charset="0"/>
              </a:rPr>
              <a:t> </a:t>
            </a:r>
            <a:r>
              <a:rPr lang="en-ID" dirty="0" err="1">
                <a:latin typeface="Hind Vadodara Light" panose="02000000000000000000" pitchFamily="2" charset="0"/>
                <a:ea typeface="Cambria" panose="02040503050406030204" pitchFamily="18" charset="0"/>
                <a:cs typeface="Hind Vadodara Light" panose="02000000000000000000" pitchFamily="2" charset="0"/>
              </a:rPr>
              <a:t>fitur</a:t>
            </a:r>
            <a:r>
              <a:rPr lang="en-ID" dirty="0">
                <a:latin typeface="Hind Vadodara Light" panose="02000000000000000000" pitchFamily="2" charset="0"/>
                <a:ea typeface="Cambria" panose="02040503050406030204" pitchFamily="18" charset="0"/>
                <a:cs typeface="Hind Vadodara Light" panose="02000000000000000000" pitchFamily="2" charset="0"/>
              </a:rPr>
              <a:t> chat </a:t>
            </a:r>
            <a:r>
              <a:rPr lang="en-ID" dirty="0" err="1">
                <a:latin typeface="Hind Vadodara Light" panose="02000000000000000000" pitchFamily="2" charset="0"/>
                <a:ea typeface="Cambria" panose="02040503050406030204" pitchFamily="18" charset="0"/>
                <a:cs typeface="Hind Vadodara Light" panose="02000000000000000000" pitchFamily="2" charset="0"/>
              </a:rPr>
              <a:t>atau</a:t>
            </a:r>
            <a:r>
              <a:rPr lang="en-ID" dirty="0">
                <a:latin typeface="Hind Vadodara Light" panose="02000000000000000000" pitchFamily="2" charset="0"/>
                <a:ea typeface="Cambria" panose="02040503050406030204" pitchFamily="18" charset="0"/>
                <a:cs typeface="Hind Vadodara Light" panose="02000000000000000000" pitchFamily="2" charset="0"/>
              </a:rPr>
              <a:t> message</a:t>
            </a:r>
          </a:p>
          <a:p>
            <a:pPr algn="l"/>
            <a:endParaRPr lang="en-ID" dirty="0">
              <a:latin typeface="Hind Vadodara Light" panose="02000000000000000000" pitchFamily="2" charset="0"/>
              <a:ea typeface="Cambria" panose="02040503050406030204" pitchFamily="18" charset="0"/>
              <a:cs typeface="Hind Vadodara Light" panose="02000000000000000000" pitchFamily="2" charset="0"/>
            </a:endParaRPr>
          </a:p>
          <a:p>
            <a:pPr algn="l"/>
            <a:r>
              <a:rPr lang="en-ID" dirty="0">
                <a:latin typeface="Hind Vadodara Light" panose="02000000000000000000" pitchFamily="2" charset="0"/>
                <a:ea typeface="Cambria" panose="02040503050406030204" pitchFamily="18" charset="0"/>
                <a:cs typeface="Hind Vadodara Light" panose="02000000000000000000" pitchFamily="2" charset="0"/>
              </a:rPr>
              <a:t>4. 	</a:t>
            </a:r>
            <a:r>
              <a:rPr lang="en-ID" dirty="0" err="1">
                <a:latin typeface="Hind Vadodara Light" panose="02000000000000000000" pitchFamily="2" charset="0"/>
                <a:ea typeface="Cambria" panose="02040503050406030204" pitchFamily="18" charset="0"/>
                <a:cs typeface="Hind Vadodara Light" panose="02000000000000000000" pitchFamily="2" charset="0"/>
              </a:rPr>
              <a:t>Membantu</a:t>
            </a:r>
            <a:r>
              <a:rPr lang="en-ID" dirty="0">
                <a:latin typeface="Hind Vadodara Light" panose="02000000000000000000" pitchFamily="2" charset="0"/>
                <a:ea typeface="Cambria" panose="02040503050406030204" pitchFamily="18" charset="0"/>
                <a:cs typeface="Hind Vadodara Light" panose="02000000000000000000" pitchFamily="2" charset="0"/>
              </a:rPr>
              <a:t> </a:t>
            </a:r>
            <a:r>
              <a:rPr lang="en-ID" dirty="0" err="1">
                <a:latin typeface="Hind Vadodara Light" panose="02000000000000000000" pitchFamily="2" charset="0"/>
                <a:ea typeface="Cambria" panose="02040503050406030204" pitchFamily="18" charset="0"/>
                <a:cs typeface="Hind Vadodara Light" panose="02000000000000000000" pitchFamily="2" charset="0"/>
              </a:rPr>
              <a:t>pembeli</a:t>
            </a:r>
            <a:r>
              <a:rPr lang="en-ID" dirty="0">
                <a:latin typeface="Hind Vadodara Light" panose="02000000000000000000" pitchFamily="2" charset="0"/>
                <a:ea typeface="Cambria" panose="02040503050406030204" pitchFamily="18" charset="0"/>
                <a:cs typeface="Hind Vadodara Light" panose="02000000000000000000" pitchFamily="2" charset="0"/>
              </a:rPr>
              <a:t> </a:t>
            </a:r>
            <a:r>
              <a:rPr lang="en-ID" dirty="0" err="1">
                <a:latin typeface="Hind Vadodara Light" panose="02000000000000000000" pitchFamily="2" charset="0"/>
                <a:ea typeface="Cambria" panose="02040503050406030204" pitchFamily="18" charset="0"/>
                <a:cs typeface="Hind Vadodara Light" panose="02000000000000000000" pitchFamily="2" charset="0"/>
              </a:rPr>
              <a:t>dalam</a:t>
            </a:r>
            <a:r>
              <a:rPr lang="en-ID" dirty="0">
                <a:latin typeface="Hind Vadodara Light" panose="02000000000000000000" pitchFamily="2" charset="0"/>
                <a:ea typeface="Cambria" panose="02040503050406030204" pitchFamily="18" charset="0"/>
                <a:cs typeface="Hind Vadodara Light" panose="02000000000000000000" pitchFamily="2" charset="0"/>
              </a:rPr>
              <a:t> </a:t>
            </a:r>
            <a:r>
              <a:rPr lang="en-ID" dirty="0" err="1">
                <a:latin typeface="Hind Vadodara Light" panose="02000000000000000000" pitchFamily="2" charset="0"/>
                <a:ea typeface="Cambria" panose="02040503050406030204" pitchFamily="18" charset="0"/>
                <a:cs typeface="Hind Vadodara Light" panose="02000000000000000000" pitchFamily="2" charset="0"/>
              </a:rPr>
              <a:t>mencari</a:t>
            </a:r>
            <a:r>
              <a:rPr lang="en-ID" dirty="0">
                <a:latin typeface="Hind Vadodara Light" panose="02000000000000000000" pitchFamily="2" charset="0"/>
                <a:ea typeface="Cambria" panose="02040503050406030204" pitchFamily="18" charset="0"/>
                <a:cs typeface="Hind Vadodara Light" panose="02000000000000000000" pitchFamily="2" charset="0"/>
              </a:rPr>
              <a:t> </a:t>
            </a:r>
            <a:r>
              <a:rPr lang="en-ID" dirty="0" err="1">
                <a:latin typeface="Hind Vadodara Light" panose="02000000000000000000" pitchFamily="2" charset="0"/>
                <a:ea typeface="Cambria" panose="02040503050406030204" pitchFamily="18" charset="0"/>
                <a:cs typeface="Hind Vadodara Light" panose="02000000000000000000" pitchFamily="2" charset="0"/>
              </a:rPr>
              <a:t>barang</a:t>
            </a:r>
            <a:r>
              <a:rPr lang="en-ID" dirty="0">
                <a:latin typeface="Hind Vadodara Light" panose="02000000000000000000" pitchFamily="2" charset="0"/>
                <a:ea typeface="Cambria" panose="02040503050406030204" pitchFamily="18" charset="0"/>
                <a:cs typeface="Hind Vadodara Light" panose="02000000000000000000" pitchFamily="2" charset="0"/>
              </a:rPr>
              <a:t> yang </a:t>
            </a:r>
            <a:r>
              <a:rPr lang="en-ID" dirty="0" err="1">
                <a:latin typeface="Hind Vadodara Light" panose="02000000000000000000" pitchFamily="2" charset="0"/>
                <a:ea typeface="Cambria" panose="02040503050406030204" pitchFamily="18" charset="0"/>
                <a:cs typeface="Hind Vadodara Light" panose="02000000000000000000" pitchFamily="2" charset="0"/>
              </a:rPr>
              <a:t>diinginkan</a:t>
            </a:r>
            <a:r>
              <a:rPr lang="en-ID" dirty="0">
                <a:latin typeface="Hind Vadodara Light" panose="02000000000000000000" pitchFamily="2" charset="0"/>
                <a:ea typeface="Cambria" panose="02040503050406030204" pitchFamily="18" charset="0"/>
                <a:cs typeface="Hind Vadodara Light" panose="02000000000000000000" pitchFamily="2" charset="0"/>
              </a:rPr>
              <a:t> </a:t>
            </a:r>
            <a:r>
              <a:rPr lang="en-ID" dirty="0" err="1">
                <a:latin typeface="Hind Vadodara Light" panose="02000000000000000000" pitchFamily="2" charset="0"/>
                <a:ea typeface="Cambria" panose="02040503050406030204" pitchFamily="18" charset="0"/>
                <a:cs typeface="Hind Vadodara Light" panose="02000000000000000000" pitchFamily="2" charset="0"/>
              </a:rPr>
              <a:t>dengan</a:t>
            </a:r>
            <a:r>
              <a:rPr lang="en-ID" dirty="0">
                <a:latin typeface="Hind Vadodara Light" panose="02000000000000000000" pitchFamily="2" charset="0"/>
                <a:ea typeface="Cambria" panose="02040503050406030204" pitchFamily="18" charset="0"/>
                <a:cs typeface="Hind Vadodara Light" panose="02000000000000000000" pitchFamily="2" charset="0"/>
              </a:rPr>
              <a:t> </a:t>
            </a:r>
            <a:r>
              <a:rPr lang="en-ID" dirty="0" err="1">
                <a:latin typeface="Hind Vadodara Light" panose="02000000000000000000" pitchFamily="2" charset="0"/>
                <a:ea typeface="Cambria" panose="02040503050406030204" pitchFamily="18" charset="0"/>
                <a:cs typeface="Hind Vadodara Light" panose="02000000000000000000" pitchFamily="2" charset="0"/>
              </a:rPr>
              <a:t>fitur</a:t>
            </a:r>
            <a:r>
              <a:rPr lang="en-ID" dirty="0">
                <a:latin typeface="Hind Vadodara Light" panose="02000000000000000000" pitchFamily="2" charset="0"/>
                <a:ea typeface="Cambria" panose="02040503050406030204" pitchFamily="18" charset="0"/>
                <a:cs typeface="Hind Vadodara Light" panose="02000000000000000000" pitchFamily="2" charset="0"/>
              </a:rPr>
              <a:t> search </a:t>
            </a:r>
          </a:p>
          <a:p>
            <a:pPr marL="0" indent="0"/>
            <a:endParaRPr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58F468F-6934-4678-877E-D900582FFF7F}"/>
              </a:ext>
            </a:extLst>
          </p:cNvPr>
          <p:cNvSpPr txBox="1"/>
          <p:nvPr/>
        </p:nvSpPr>
        <p:spPr>
          <a:xfrm>
            <a:off x="4478443" y="629299"/>
            <a:ext cx="323510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en-ID" sz="3200" kern="0" dirty="0">
                <a:solidFill>
                  <a:srgbClr val="000000"/>
                </a:solidFill>
                <a:latin typeface="Teko Light" panose="020B0604020202020204" charset="0"/>
                <a:cs typeface="Teko Light" panose="020B0604020202020204" charset="0"/>
                <a:sym typeface="Arial"/>
              </a:rPr>
              <a:t>KEUNTUNGAN DARI SHOPEE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2"/>
          <p:cNvSpPr txBox="1">
            <a:spLocks noGrp="1"/>
          </p:cNvSpPr>
          <p:nvPr>
            <p:ph type="title"/>
          </p:nvPr>
        </p:nvSpPr>
        <p:spPr>
          <a:xfrm>
            <a:off x="4425077" y="1928879"/>
            <a:ext cx="3133991" cy="7680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-US" dirty="0"/>
              <a:t>Gratis </a:t>
            </a:r>
            <a:r>
              <a:rPr lang="en-US" dirty="0" err="1"/>
              <a:t>Ongkir</a:t>
            </a:r>
            <a:endParaRPr dirty="0"/>
          </a:p>
        </p:txBody>
      </p:sp>
      <p:sp>
        <p:nvSpPr>
          <p:cNvPr id="201" name="Google Shape;201;p32"/>
          <p:cNvSpPr txBox="1">
            <a:spLocks noGrp="1"/>
          </p:cNvSpPr>
          <p:nvPr>
            <p:ph type="body" idx="1"/>
          </p:nvPr>
        </p:nvSpPr>
        <p:spPr>
          <a:xfrm>
            <a:off x="4492423" y="2845725"/>
            <a:ext cx="5281200" cy="1945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indent="0" algn="l">
              <a:buNone/>
            </a:pPr>
            <a:r>
              <a:rPr lang="en-US" dirty="0"/>
              <a:t>Fitur yang paling </a:t>
            </a:r>
            <a:r>
              <a:rPr lang="en-US" dirty="0" err="1"/>
              <a:t>menarik</a:t>
            </a:r>
            <a:r>
              <a:rPr lang="en-US" dirty="0"/>
              <a:t> </a:t>
            </a:r>
            <a:r>
              <a:rPr lang="en-US" dirty="0" err="1"/>
              <a:t>perhatian</a:t>
            </a:r>
            <a:r>
              <a:rPr lang="en-US" dirty="0"/>
              <a:t> </a:t>
            </a:r>
            <a:r>
              <a:rPr lang="en-US" dirty="0" err="1"/>
              <a:t>pengguna</a:t>
            </a:r>
            <a:r>
              <a:rPr lang="en-US" dirty="0"/>
              <a:t> yang </a:t>
            </a:r>
            <a:r>
              <a:rPr lang="en-US" dirty="0" err="1"/>
              <a:t>doyan</a:t>
            </a:r>
            <a:r>
              <a:rPr lang="en-US" dirty="0"/>
              <a:t> </a:t>
            </a:r>
            <a:r>
              <a:rPr lang="en-US" dirty="0" err="1"/>
              <a:t>berbelanja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fitur</a:t>
            </a:r>
            <a:r>
              <a:rPr lang="en-US" dirty="0"/>
              <a:t> gratis </a:t>
            </a:r>
            <a:r>
              <a:rPr lang="en-US" dirty="0" err="1"/>
              <a:t>ongkir</a:t>
            </a:r>
            <a:r>
              <a:rPr lang="en-US" dirty="0"/>
              <a:t>.</a:t>
            </a:r>
          </a:p>
          <a:p>
            <a:pPr marL="0" indent="0" algn="l">
              <a:buNone/>
            </a:pPr>
            <a:r>
              <a:rPr lang="en-US" dirty="0"/>
              <a:t>Fitur </a:t>
            </a:r>
            <a:r>
              <a:rPr lang="en-US" dirty="0" err="1"/>
              <a:t>ini</a:t>
            </a:r>
            <a:r>
              <a:rPr lang="en-US" dirty="0"/>
              <a:t> sangat </a:t>
            </a:r>
            <a:r>
              <a:rPr lang="en-US" dirty="0" err="1"/>
              <a:t>memudahkan</a:t>
            </a:r>
            <a:r>
              <a:rPr lang="en-US" dirty="0"/>
              <a:t> </a:t>
            </a:r>
            <a:r>
              <a:rPr lang="en-US" dirty="0" err="1"/>
              <a:t>penjual</a:t>
            </a:r>
            <a:r>
              <a:rPr lang="en-US" dirty="0"/>
              <a:t> dan </a:t>
            </a:r>
            <a:r>
              <a:rPr lang="en-US" dirty="0" err="1"/>
              <a:t>pembeli</a:t>
            </a:r>
            <a:r>
              <a:rPr lang="en-US" dirty="0"/>
              <a:t> di Shopee </a:t>
            </a:r>
            <a:r>
              <a:rPr lang="en-US" dirty="0" err="1"/>
              <a:t>sehingga</a:t>
            </a:r>
            <a:r>
              <a:rPr lang="en-US" dirty="0"/>
              <a:t> </a:t>
            </a:r>
            <a:r>
              <a:rPr lang="en-US" dirty="0" err="1"/>
              <a:t>mampu</a:t>
            </a:r>
            <a:r>
              <a:rPr lang="en-US" dirty="0"/>
              <a:t> </a:t>
            </a:r>
            <a:r>
              <a:rPr lang="en-US" dirty="0" err="1"/>
              <a:t>meningkatkan</a:t>
            </a:r>
            <a:r>
              <a:rPr lang="en-US" dirty="0"/>
              <a:t> </a:t>
            </a:r>
            <a:r>
              <a:rPr lang="en-US" dirty="0" err="1"/>
              <a:t>transaksi</a:t>
            </a:r>
            <a:r>
              <a:rPr lang="en-US" dirty="0"/>
              <a:t> </a:t>
            </a:r>
            <a:r>
              <a:rPr lang="en-US" dirty="0" err="1"/>
              <a:t>setiap</a:t>
            </a:r>
            <a:r>
              <a:rPr lang="en-US" dirty="0"/>
              <a:t> </a:t>
            </a:r>
            <a:r>
              <a:rPr lang="en-US" dirty="0" err="1"/>
              <a:t>harinya</a:t>
            </a:r>
            <a:r>
              <a:rPr lang="en-US" dirty="0"/>
              <a:t>.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bisa</a:t>
            </a:r>
            <a:r>
              <a:rPr lang="en-US" dirty="0"/>
              <a:t> </a:t>
            </a:r>
            <a:r>
              <a:rPr lang="en-US" dirty="0" err="1"/>
              <a:t>menjual</a:t>
            </a:r>
            <a:r>
              <a:rPr lang="en-US" dirty="0"/>
              <a:t> </a:t>
            </a:r>
            <a:r>
              <a:rPr lang="en-US" dirty="0" err="1"/>
              <a:t>produk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gratis </a:t>
            </a:r>
            <a:r>
              <a:rPr lang="en-US" dirty="0" err="1"/>
              <a:t>ongkir</a:t>
            </a:r>
            <a:endParaRPr dirty="0"/>
          </a:p>
        </p:txBody>
      </p:sp>
      <p:grpSp>
        <p:nvGrpSpPr>
          <p:cNvPr id="202" name="Google Shape;202;p32"/>
          <p:cNvGrpSpPr/>
          <p:nvPr/>
        </p:nvGrpSpPr>
        <p:grpSpPr>
          <a:xfrm>
            <a:off x="930016" y="1928879"/>
            <a:ext cx="1799552" cy="1216763"/>
            <a:chOff x="1023426" y="3412746"/>
            <a:chExt cx="1242670" cy="840151"/>
          </a:xfrm>
        </p:grpSpPr>
        <p:sp>
          <p:nvSpPr>
            <p:cNvPr id="203" name="Google Shape;203;p32"/>
            <p:cNvSpPr/>
            <p:nvPr/>
          </p:nvSpPr>
          <p:spPr>
            <a:xfrm flipH="1">
              <a:off x="1023426" y="3413217"/>
              <a:ext cx="1242670" cy="810068"/>
            </a:xfrm>
            <a:custGeom>
              <a:avLst/>
              <a:gdLst/>
              <a:ahLst/>
              <a:cxnLst/>
              <a:rect l="l" t="t" r="r" b="b"/>
              <a:pathLst>
                <a:path w="96331" h="62796" extrusionOk="0">
                  <a:moveTo>
                    <a:pt x="4438" y="1"/>
                  </a:moveTo>
                  <a:cubicBezTo>
                    <a:pt x="2005" y="144"/>
                    <a:pt x="1" y="2291"/>
                    <a:pt x="144" y="4724"/>
                  </a:cubicBezTo>
                  <a:lnTo>
                    <a:pt x="144" y="46949"/>
                  </a:lnTo>
                  <a:cubicBezTo>
                    <a:pt x="1" y="49382"/>
                    <a:pt x="1862" y="51529"/>
                    <a:pt x="4438" y="51672"/>
                  </a:cubicBezTo>
                  <a:lnTo>
                    <a:pt x="9018" y="51672"/>
                  </a:lnTo>
                  <a:lnTo>
                    <a:pt x="9018" y="61119"/>
                  </a:lnTo>
                  <a:cubicBezTo>
                    <a:pt x="8825" y="62088"/>
                    <a:pt x="9615" y="62795"/>
                    <a:pt x="10457" y="62795"/>
                  </a:cubicBezTo>
                  <a:cubicBezTo>
                    <a:pt x="10858" y="62795"/>
                    <a:pt x="11271" y="62634"/>
                    <a:pt x="11595" y="62264"/>
                  </a:cubicBezTo>
                  <a:lnTo>
                    <a:pt x="21185" y="51529"/>
                  </a:lnTo>
                  <a:lnTo>
                    <a:pt x="91893" y="51529"/>
                  </a:lnTo>
                  <a:cubicBezTo>
                    <a:pt x="94470" y="51386"/>
                    <a:pt x="96330" y="49382"/>
                    <a:pt x="96187" y="46806"/>
                  </a:cubicBezTo>
                  <a:lnTo>
                    <a:pt x="96187" y="4724"/>
                  </a:lnTo>
                  <a:cubicBezTo>
                    <a:pt x="96330" y="2291"/>
                    <a:pt x="94470" y="144"/>
                    <a:pt x="918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4" name="Google Shape;204;p32"/>
            <p:cNvSpPr/>
            <p:nvPr/>
          </p:nvSpPr>
          <p:spPr>
            <a:xfrm>
              <a:off x="1023426" y="3412746"/>
              <a:ext cx="1242670" cy="840151"/>
            </a:xfrm>
            <a:custGeom>
              <a:avLst/>
              <a:gdLst/>
              <a:ahLst/>
              <a:cxnLst/>
              <a:rect l="l" t="t" r="r" b="b"/>
              <a:pathLst>
                <a:path w="96331" h="65128" fill="none" extrusionOk="0">
                  <a:moveTo>
                    <a:pt x="4438" y="1"/>
                  </a:moveTo>
                  <a:lnTo>
                    <a:pt x="91893" y="1"/>
                  </a:lnTo>
                  <a:cubicBezTo>
                    <a:pt x="94469" y="1"/>
                    <a:pt x="96330" y="2148"/>
                    <a:pt x="96187" y="4724"/>
                  </a:cubicBezTo>
                  <a:lnTo>
                    <a:pt x="96187" y="46806"/>
                  </a:lnTo>
                  <a:cubicBezTo>
                    <a:pt x="96330" y="49383"/>
                    <a:pt x="94469" y="51386"/>
                    <a:pt x="91893" y="51530"/>
                  </a:cubicBezTo>
                  <a:lnTo>
                    <a:pt x="87456" y="51530"/>
                  </a:lnTo>
                  <a:lnTo>
                    <a:pt x="87456" y="65127"/>
                  </a:lnTo>
                  <a:lnTo>
                    <a:pt x="75146" y="51530"/>
                  </a:lnTo>
                  <a:lnTo>
                    <a:pt x="4438" y="51530"/>
                  </a:lnTo>
                  <a:cubicBezTo>
                    <a:pt x="1861" y="51386"/>
                    <a:pt x="0" y="49383"/>
                    <a:pt x="144" y="46806"/>
                  </a:cubicBezTo>
                  <a:lnTo>
                    <a:pt x="144" y="4724"/>
                  </a:lnTo>
                  <a:cubicBezTo>
                    <a:pt x="0" y="2148"/>
                    <a:pt x="1861" y="1"/>
                    <a:pt x="4438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205" name="Google Shape;205;p32"/>
          <p:cNvGrpSpPr/>
          <p:nvPr/>
        </p:nvGrpSpPr>
        <p:grpSpPr>
          <a:xfrm>
            <a:off x="9886257" y="3136996"/>
            <a:ext cx="1354775" cy="1884083"/>
            <a:chOff x="6775075" y="-938225"/>
            <a:chExt cx="1676425" cy="2331400"/>
          </a:xfrm>
        </p:grpSpPr>
        <p:sp>
          <p:nvSpPr>
            <p:cNvPr id="206" name="Google Shape;206;p32"/>
            <p:cNvSpPr/>
            <p:nvPr/>
          </p:nvSpPr>
          <p:spPr>
            <a:xfrm>
              <a:off x="7362625" y="1183600"/>
              <a:ext cx="645125" cy="209575"/>
            </a:xfrm>
            <a:custGeom>
              <a:avLst/>
              <a:gdLst/>
              <a:ahLst/>
              <a:cxnLst/>
              <a:rect l="l" t="t" r="r" b="b"/>
              <a:pathLst>
                <a:path w="25805" h="8383" extrusionOk="0">
                  <a:moveTo>
                    <a:pt x="3781" y="0"/>
                  </a:moveTo>
                  <a:cubicBezTo>
                    <a:pt x="1645" y="0"/>
                    <a:pt x="1" y="1644"/>
                    <a:pt x="1" y="3780"/>
                  </a:cubicBezTo>
                  <a:lnTo>
                    <a:pt x="1" y="4602"/>
                  </a:lnTo>
                  <a:cubicBezTo>
                    <a:pt x="1" y="6574"/>
                    <a:pt x="1645" y="8382"/>
                    <a:pt x="3781" y="8382"/>
                  </a:cubicBezTo>
                  <a:lnTo>
                    <a:pt x="22024" y="8382"/>
                  </a:lnTo>
                  <a:cubicBezTo>
                    <a:pt x="24161" y="8382"/>
                    <a:pt x="25804" y="6574"/>
                    <a:pt x="25804" y="4602"/>
                  </a:cubicBezTo>
                  <a:lnTo>
                    <a:pt x="25804" y="3780"/>
                  </a:lnTo>
                  <a:cubicBezTo>
                    <a:pt x="25804" y="1644"/>
                    <a:pt x="24161" y="0"/>
                    <a:pt x="22024" y="0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7" name="Google Shape;207;p32"/>
            <p:cNvSpPr/>
            <p:nvPr/>
          </p:nvSpPr>
          <p:spPr>
            <a:xfrm>
              <a:off x="6775075" y="-938225"/>
              <a:ext cx="1676425" cy="1941050"/>
            </a:xfrm>
            <a:custGeom>
              <a:avLst/>
              <a:gdLst/>
              <a:ahLst/>
              <a:cxnLst/>
              <a:rect l="l" t="t" r="r" b="b"/>
              <a:pathLst>
                <a:path w="67057" h="77642" extrusionOk="0">
                  <a:moveTo>
                    <a:pt x="36640" y="0"/>
                  </a:moveTo>
                  <a:cubicBezTo>
                    <a:pt x="32405" y="0"/>
                    <a:pt x="28057" y="903"/>
                    <a:pt x="23832" y="2861"/>
                  </a:cubicBezTo>
                  <a:cubicBezTo>
                    <a:pt x="3616" y="12229"/>
                    <a:pt x="1" y="39347"/>
                    <a:pt x="17093" y="53810"/>
                  </a:cubicBezTo>
                  <a:cubicBezTo>
                    <a:pt x="19230" y="55618"/>
                    <a:pt x="20380" y="58412"/>
                    <a:pt x="20380" y="61206"/>
                  </a:cubicBezTo>
                  <a:lnTo>
                    <a:pt x="20380" y="61371"/>
                  </a:lnTo>
                  <a:cubicBezTo>
                    <a:pt x="20380" y="70246"/>
                    <a:pt x="27612" y="77642"/>
                    <a:pt x="36651" y="77642"/>
                  </a:cubicBezTo>
                  <a:cubicBezTo>
                    <a:pt x="45690" y="77642"/>
                    <a:pt x="53086" y="70410"/>
                    <a:pt x="53086" y="61371"/>
                  </a:cubicBezTo>
                  <a:lnTo>
                    <a:pt x="53086" y="61206"/>
                  </a:lnTo>
                  <a:cubicBezTo>
                    <a:pt x="53086" y="58248"/>
                    <a:pt x="54401" y="55454"/>
                    <a:pt x="56538" y="53482"/>
                  </a:cubicBezTo>
                  <a:cubicBezTo>
                    <a:pt x="63276" y="47729"/>
                    <a:pt x="67056" y="39347"/>
                    <a:pt x="67056" y="30472"/>
                  </a:cubicBezTo>
                  <a:cubicBezTo>
                    <a:pt x="67056" y="12923"/>
                    <a:pt x="52661" y="0"/>
                    <a:pt x="36640" y="0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8" name="Google Shape;208;p32"/>
            <p:cNvSpPr/>
            <p:nvPr/>
          </p:nvSpPr>
          <p:spPr>
            <a:xfrm>
              <a:off x="7440700" y="-332575"/>
              <a:ext cx="505400" cy="1318975"/>
            </a:xfrm>
            <a:custGeom>
              <a:avLst/>
              <a:gdLst/>
              <a:ahLst/>
              <a:cxnLst/>
              <a:rect l="l" t="t" r="r" b="b"/>
              <a:pathLst>
                <a:path w="20216" h="52759" fill="none" extrusionOk="0">
                  <a:moveTo>
                    <a:pt x="5096" y="52594"/>
                  </a:moveTo>
                  <a:lnTo>
                    <a:pt x="1" y="4110"/>
                  </a:lnTo>
                  <a:cubicBezTo>
                    <a:pt x="1" y="3124"/>
                    <a:pt x="1151" y="2631"/>
                    <a:pt x="1644" y="3452"/>
                  </a:cubicBezTo>
                  <a:lnTo>
                    <a:pt x="1644" y="3452"/>
                  </a:lnTo>
                  <a:cubicBezTo>
                    <a:pt x="2137" y="3945"/>
                    <a:pt x="2795" y="3945"/>
                    <a:pt x="3123" y="3452"/>
                  </a:cubicBezTo>
                  <a:lnTo>
                    <a:pt x="5753" y="494"/>
                  </a:lnTo>
                  <a:cubicBezTo>
                    <a:pt x="6082" y="1"/>
                    <a:pt x="6739" y="1"/>
                    <a:pt x="7232" y="494"/>
                  </a:cubicBezTo>
                  <a:lnTo>
                    <a:pt x="9204" y="2959"/>
                  </a:lnTo>
                  <a:cubicBezTo>
                    <a:pt x="9533" y="3452"/>
                    <a:pt x="10355" y="3452"/>
                    <a:pt x="10684" y="2959"/>
                  </a:cubicBezTo>
                  <a:lnTo>
                    <a:pt x="12327" y="823"/>
                  </a:lnTo>
                  <a:cubicBezTo>
                    <a:pt x="12656" y="330"/>
                    <a:pt x="13477" y="330"/>
                    <a:pt x="13806" y="823"/>
                  </a:cubicBezTo>
                  <a:lnTo>
                    <a:pt x="15285" y="3124"/>
                  </a:lnTo>
                  <a:cubicBezTo>
                    <a:pt x="15614" y="3617"/>
                    <a:pt x="16271" y="3617"/>
                    <a:pt x="16765" y="3288"/>
                  </a:cubicBezTo>
                  <a:lnTo>
                    <a:pt x="18572" y="1480"/>
                  </a:lnTo>
                  <a:cubicBezTo>
                    <a:pt x="19230" y="987"/>
                    <a:pt x="20216" y="1480"/>
                    <a:pt x="20052" y="2302"/>
                  </a:cubicBezTo>
                  <a:lnTo>
                    <a:pt x="14957" y="52758"/>
                  </a:ln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9" name="Google Shape;209;p32"/>
            <p:cNvSpPr/>
            <p:nvPr/>
          </p:nvSpPr>
          <p:spPr>
            <a:xfrm>
              <a:off x="7288675" y="867200"/>
              <a:ext cx="793025" cy="205475"/>
            </a:xfrm>
            <a:custGeom>
              <a:avLst/>
              <a:gdLst/>
              <a:ahLst/>
              <a:cxnLst/>
              <a:rect l="l" t="t" r="r" b="b"/>
              <a:pathLst>
                <a:path w="31721" h="8219" extrusionOk="0">
                  <a:moveTo>
                    <a:pt x="4109" y="1"/>
                  </a:moveTo>
                  <a:cubicBezTo>
                    <a:pt x="1973" y="1"/>
                    <a:pt x="1" y="1973"/>
                    <a:pt x="1" y="4110"/>
                  </a:cubicBezTo>
                  <a:cubicBezTo>
                    <a:pt x="1" y="6411"/>
                    <a:pt x="1973" y="8219"/>
                    <a:pt x="4109" y="8219"/>
                  </a:cubicBezTo>
                  <a:lnTo>
                    <a:pt x="27612" y="8219"/>
                  </a:lnTo>
                  <a:cubicBezTo>
                    <a:pt x="29748" y="8219"/>
                    <a:pt x="31721" y="6411"/>
                    <a:pt x="31721" y="4110"/>
                  </a:cubicBezTo>
                  <a:cubicBezTo>
                    <a:pt x="31721" y="1973"/>
                    <a:pt x="29748" y="1"/>
                    <a:pt x="27612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0" name="Google Shape;210;p32"/>
            <p:cNvSpPr/>
            <p:nvPr/>
          </p:nvSpPr>
          <p:spPr>
            <a:xfrm>
              <a:off x="7288675" y="1056225"/>
              <a:ext cx="793025" cy="205450"/>
            </a:xfrm>
            <a:custGeom>
              <a:avLst/>
              <a:gdLst/>
              <a:ahLst/>
              <a:cxnLst/>
              <a:rect l="l" t="t" r="r" b="b"/>
              <a:pathLst>
                <a:path w="31721" h="8218" extrusionOk="0">
                  <a:moveTo>
                    <a:pt x="4109" y="0"/>
                  </a:moveTo>
                  <a:cubicBezTo>
                    <a:pt x="1973" y="0"/>
                    <a:pt x="1" y="1808"/>
                    <a:pt x="1" y="4109"/>
                  </a:cubicBezTo>
                  <a:cubicBezTo>
                    <a:pt x="1" y="6246"/>
                    <a:pt x="1973" y="8218"/>
                    <a:pt x="4109" y="8218"/>
                  </a:cubicBezTo>
                  <a:lnTo>
                    <a:pt x="27612" y="8218"/>
                  </a:lnTo>
                  <a:cubicBezTo>
                    <a:pt x="29748" y="8218"/>
                    <a:pt x="31721" y="6246"/>
                    <a:pt x="31721" y="4109"/>
                  </a:cubicBezTo>
                  <a:cubicBezTo>
                    <a:pt x="31721" y="1808"/>
                    <a:pt x="29748" y="0"/>
                    <a:pt x="27612" y="0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1" name="Google Shape;211;p32"/>
            <p:cNvSpPr/>
            <p:nvPr/>
          </p:nvSpPr>
          <p:spPr>
            <a:xfrm>
              <a:off x="7370850" y="1056225"/>
              <a:ext cx="628675" cy="25"/>
            </a:xfrm>
            <a:custGeom>
              <a:avLst/>
              <a:gdLst/>
              <a:ahLst/>
              <a:cxnLst/>
              <a:rect l="l" t="t" r="r" b="b"/>
              <a:pathLst>
                <a:path w="25147" h="1" fill="none" extrusionOk="0">
                  <a:moveTo>
                    <a:pt x="1" y="0"/>
                  </a:moveTo>
                  <a:lnTo>
                    <a:pt x="25146" y="0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miter lim="164351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212" name="Google Shape;212;p32"/>
          <p:cNvSpPr/>
          <p:nvPr/>
        </p:nvSpPr>
        <p:spPr>
          <a:xfrm>
            <a:off x="490167" y="3959100"/>
            <a:ext cx="921600" cy="921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13" name="Google Shape;213;p32"/>
          <p:cNvSpPr/>
          <p:nvPr/>
        </p:nvSpPr>
        <p:spPr>
          <a:xfrm>
            <a:off x="7175067" y="253167"/>
            <a:ext cx="768000" cy="76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14" name="Google Shape;214;p32"/>
          <p:cNvSpPr/>
          <p:nvPr/>
        </p:nvSpPr>
        <p:spPr>
          <a:xfrm>
            <a:off x="11182867" y="719333"/>
            <a:ext cx="1408400" cy="14084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BE9F90CC-E86D-47FC-993A-847FF26D03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2277" y="1077080"/>
            <a:ext cx="2475024" cy="492939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>
            <a:extLst>
              <a:ext uri="{FF2B5EF4-FFF2-40B4-BE49-F238E27FC236}">
                <a16:creationId xmlns:a16="http://schemas.microsoft.com/office/drawing/2014/main" id="{61557209-ADCA-4715-8181-78BDEC5149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8535" y="723771"/>
            <a:ext cx="2720343" cy="541045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7" name="Google Shape;200;p32">
            <a:extLst>
              <a:ext uri="{FF2B5EF4-FFF2-40B4-BE49-F238E27FC236}">
                <a16:creationId xmlns:a16="http://schemas.microsoft.com/office/drawing/2014/main" id="{7462C33D-BB69-4C48-A9CA-D4242D94A71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29477" y="2364997"/>
            <a:ext cx="5281200" cy="7680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algn="ctr"/>
            <a:r>
              <a:rPr lang="en-US" dirty="0"/>
              <a:t>COD (Cash On Delivery)</a:t>
            </a:r>
            <a:endParaRPr dirty="0"/>
          </a:p>
        </p:txBody>
      </p:sp>
      <p:sp>
        <p:nvSpPr>
          <p:cNvPr id="68" name="Google Shape;201;p32">
            <a:extLst>
              <a:ext uri="{FF2B5EF4-FFF2-40B4-BE49-F238E27FC236}">
                <a16:creationId xmlns:a16="http://schemas.microsoft.com/office/drawing/2014/main" id="{1552269C-A5DE-491F-973A-E571D891362E}"/>
              </a:ext>
            </a:extLst>
          </p:cNvPr>
          <p:cNvSpPr txBox="1">
            <a:spLocks/>
          </p:cNvSpPr>
          <p:nvPr/>
        </p:nvSpPr>
        <p:spPr>
          <a:xfrm>
            <a:off x="1596824" y="2826676"/>
            <a:ext cx="5281200" cy="19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alanquin"/>
              <a:buNone/>
              <a:defRPr sz="1600" b="0" i="0" u="none" strike="noStrike" cap="none">
                <a:solidFill>
                  <a:schemeClr val="dk1"/>
                </a:solidFill>
                <a:latin typeface="Palanquin"/>
                <a:ea typeface="Palanquin"/>
                <a:cs typeface="Palanquin"/>
                <a:sym typeface="Palanquin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alanquin"/>
              <a:buNone/>
              <a:defRPr sz="1600" b="0" i="0" u="none" strike="noStrike" cap="none">
                <a:solidFill>
                  <a:schemeClr val="dk1"/>
                </a:solidFill>
                <a:latin typeface="Palanquin"/>
                <a:ea typeface="Palanquin"/>
                <a:cs typeface="Palanquin"/>
                <a:sym typeface="Palanquin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alanquin"/>
              <a:buNone/>
              <a:defRPr sz="1600" b="0" i="0" u="none" strike="noStrike" cap="none">
                <a:solidFill>
                  <a:schemeClr val="dk1"/>
                </a:solidFill>
                <a:latin typeface="Palanquin"/>
                <a:ea typeface="Palanquin"/>
                <a:cs typeface="Palanquin"/>
                <a:sym typeface="Palanquin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alanquin"/>
              <a:buNone/>
              <a:defRPr sz="1600" b="0" i="0" u="none" strike="noStrike" cap="none">
                <a:solidFill>
                  <a:schemeClr val="dk1"/>
                </a:solidFill>
                <a:latin typeface="Palanquin"/>
                <a:ea typeface="Palanquin"/>
                <a:cs typeface="Palanquin"/>
                <a:sym typeface="Palanquin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alanquin"/>
              <a:buNone/>
              <a:defRPr sz="1600" b="0" i="0" u="none" strike="noStrike" cap="none">
                <a:solidFill>
                  <a:schemeClr val="dk1"/>
                </a:solidFill>
                <a:latin typeface="Palanquin"/>
                <a:ea typeface="Palanquin"/>
                <a:cs typeface="Palanquin"/>
                <a:sym typeface="Palanquin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alanquin"/>
              <a:buNone/>
              <a:defRPr sz="1600" b="0" i="0" u="none" strike="noStrike" cap="none">
                <a:solidFill>
                  <a:schemeClr val="dk1"/>
                </a:solidFill>
                <a:latin typeface="Palanquin"/>
                <a:ea typeface="Palanquin"/>
                <a:cs typeface="Palanquin"/>
                <a:sym typeface="Palanquin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alanquin"/>
              <a:buNone/>
              <a:defRPr sz="1600" b="0" i="0" u="none" strike="noStrike" cap="none">
                <a:solidFill>
                  <a:schemeClr val="dk1"/>
                </a:solidFill>
                <a:latin typeface="Palanquin"/>
                <a:ea typeface="Palanquin"/>
                <a:cs typeface="Palanquin"/>
                <a:sym typeface="Palanquin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alanquin"/>
              <a:buNone/>
              <a:defRPr sz="1600" b="0" i="0" u="none" strike="noStrike" cap="none">
                <a:solidFill>
                  <a:schemeClr val="dk1"/>
                </a:solidFill>
                <a:latin typeface="Palanquin"/>
                <a:ea typeface="Palanquin"/>
                <a:cs typeface="Palanquin"/>
                <a:sym typeface="Palanquin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alanquin"/>
              <a:buNone/>
              <a:defRPr sz="1600" b="0" i="0" u="none" strike="noStrike" cap="none">
                <a:solidFill>
                  <a:schemeClr val="dk1"/>
                </a:solidFill>
                <a:latin typeface="Palanquin"/>
                <a:ea typeface="Palanquin"/>
                <a:cs typeface="Palanquin"/>
                <a:sym typeface="Palanquin"/>
              </a:defRPr>
            </a:lvl9pPr>
          </a:lstStyle>
          <a:p>
            <a:pPr marL="0" indent="0" defTabSz="1219170">
              <a:buClr>
                <a:srgbClr val="0C4F72"/>
              </a:buClr>
            </a:pPr>
            <a:r>
              <a:rPr lang="en-US" sz="2133" kern="0" dirty="0" err="1">
                <a:solidFill>
                  <a:srgbClr val="0C4F72"/>
                </a:solidFill>
              </a:rPr>
              <a:t>Selanjutnya</a:t>
            </a:r>
            <a:r>
              <a:rPr lang="en-US" sz="2133" kern="0" dirty="0">
                <a:solidFill>
                  <a:srgbClr val="0C4F72"/>
                </a:solidFill>
              </a:rPr>
              <a:t> </a:t>
            </a:r>
            <a:r>
              <a:rPr lang="en-US" sz="2133" kern="0" dirty="0" err="1">
                <a:solidFill>
                  <a:srgbClr val="0C4F72"/>
                </a:solidFill>
              </a:rPr>
              <a:t>adalah</a:t>
            </a:r>
            <a:r>
              <a:rPr lang="en-US" sz="2133" kern="0" dirty="0">
                <a:solidFill>
                  <a:srgbClr val="0C4F72"/>
                </a:solidFill>
              </a:rPr>
              <a:t> </a:t>
            </a:r>
            <a:r>
              <a:rPr lang="en-US" sz="2133" kern="0" dirty="0" err="1">
                <a:solidFill>
                  <a:srgbClr val="0C4F72"/>
                </a:solidFill>
              </a:rPr>
              <a:t>fitur</a:t>
            </a:r>
            <a:r>
              <a:rPr lang="en-US" sz="2133" kern="0" dirty="0">
                <a:solidFill>
                  <a:srgbClr val="0C4F72"/>
                </a:solidFill>
              </a:rPr>
              <a:t> COD </a:t>
            </a:r>
            <a:r>
              <a:rPr lang="en-US" sz="2133" kern="0" dirty="0" err="1">
                <a:solidFill>
                  <a:srgbClr val="0C4F72"/>
                </a:solidFill>
              </a:rPr>
              <a:t>atau</a:t>
            </a:r>
            <a:r>
              <a:rPr lang="en-US" sz="2133" kern="0" dirty="0">
                <a:solidFill>
                  <a:srgbClr val="0C4F72"/>
                </a:solidFill>
              </a:rPr>
              <a:t> Cash On Delivery. Fitur yang </a:t>
            </a:r>
            <a:r>
              <a:rPr lang="en-US" sz="2133" kern="0" dirty="0" err="1">
                <a:solidFill>
                  <a:srgbClr val="0C4F72"/>
                </a:solidFill>
              </a:rPr>
              <a:t>memungkinkan</a:t>
            </a:r>
            <a:r>
              <a:rPr lang="en-US" sz="2133" kern="0" dirty="0">
                <a:solidFill>
                  <a:srgbClr val="0C4F72"/>
                </a:solidFill>
              </a:rPr>
              <a:t> </a:t>
            </a:r>
            <a:r>
              <a:rPr lang="en-US" sz="2133" kern="0" dirty="0" err="1">
                <a:solidFill>
                  <a:srgbClr val="0C4F72"/>
                </a:solidFill>
              </a:rPr>
              <a:t>pembeli</a:t>
            </a:r>
            <a:r>
              <a:rPr lang="en-US" sz="2133" kern="0" dirty="0">
                <a:solidFill>
                  <a:srgbClr val="0C4F72"/>
                </a:solidFill>
              </a:rPr>
              <a:t> </a:t>
            </a:r>
            <a:r>
              <a:rPr lang="en-US" sz="2133" kern="0" dirty="0" err="1">
                <a:solidFill>
                  <a:srgbClr val="0C4F72"/>
                </a:solidFill>
              </a:rPr>
              <a:t>melakukan</a:t>
            </a:r>
            <a:r>
              <a:rPr lang="en-US" sz="2133" kern="0" dirty="0">
                <a:solidFill>
                  <a:srgbClr val="0C4F72"/>
                </a:solidFill>
              </a:rPr>
              <a:t> </a:t>
            </a:r>
            <a:r>
              <a:rPr lang="en-US" sz="2133" kern="0" dirty="0" err="1">
                <a:solidFill>
                  <a:srgbClr val="0C4F72"/>
                </a:solidFill>
              </a:rPr>
              <a:t>pembayaran</a:t>
            </a:r>
            <a:r>
              <a:rPr lang="en-US" sz="2133" kern="0" dirty="0">
                <a:solidFill>
                  <a:srgbClr val="0C4F72"/>
                </a:solidFill>
              </a:rPr>
              <a:t> </a:t>
            </a:r>
            <a:r>
              <a:rPr lang="en-US" sz="2133" kern="0" dirty="0" err="1">
                <a:solidFill>
                  <a:srgbClr val="0C4F72"/>
                </a:solidFill>
              </a:rPr>
              <a:t>produk</a:t>
            </a:r>
            <a:r>
              <a:rPr lang="en-US" sz="2133" kern="0" dirty="0">
                <a:solidFill>
                  <a:srgbClr val="0C4F72"/>
                </a:solidFill>
              </a:rPr>
              <a:t> Ketika </a:t>
            </a:r>
            <a:r>
              <a:rPr lang="en-US" sz="2133" kern="0" dirty="0" err="1">
                <a:solidFill>
                  <a:srgbClr val="0C4F72"/>
                </a:solidFill>
              </a:rPr>
              <a:t>barang</a:t>
            </a:r>
            <a:r>
              <a:rPr lang="en-US" sz="2133" kern="0" dirty="0">
                <a:solidFill>
                  <a:srgbClr val="0C4F72"/>
                </a:solidFill>
              </a:rPr>
              <a:t> </a:t>
            </a:r>
            <a:r>
              <a:rPr lang="en-US" sz="2133" kern="0" dirty="0" err="1">
                <a:solidFill>
                  <a:srgbClr val="0C4F72"/>
                </a:solidFill>
              </a:rPr>
              <a:t>sudah</a:t>
            </a:r>
            <a:r>
              <a:rPr lang="en-US" sz="2133" kern="0" dirty="0">
                <a:solidFill>
                  <a:srgbClr val="0C4F72"/>
                </a:solidFill>
              </a:rPr>
              <a:t> </a:t>
            </a:r>
            <a:r>
              <a:rPr lang="en-US" sz="2133" kern="0" dirty="0" err="1">
                <a:solidFill>
                  <a:srgbClr val="0C4F72"/>
                </a:solidFill>
              </a:rPr>
              <a:t>tiba</a:t>
            </a:r>
            <a:r>
              <a:rPr lang="en-US" sz="2133" kern="0" dirty="0">
                <a:solidFill>
                  <a:srgbClr val="0C4F72"/>
                </a:solidFill>
              </a:rPr>
              <a:t> di </a:t>
            </a:r>
            <a:r>
              <a:rPr lang="en-US" sz="2133" kern="0" dirty="0" err="1">
                <a:solidFill>
                  <a:srgbClr val="0C4F72"/>
                </a:solidFill>
              </a:rPr>
              <a:t>rumah</a:t>
            </a:r>
            <a:r>
              <a:rPr lang="en-US" sz="2133" kern="0" dirty="0">
                <a:solidFill>
                  <a:srgbClr val="0C4F72"/>
                </a:solidFill>
              </a:rPr>
              <a:t>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4"/>
          <p:cNvSpPr/>
          <p:nvPr/>
        </p:nvSpPr>
        <p:spPr>
          <a:xfrm>
            <a:off x="-1318633" y="-461700"/>
            <a:ext cx="5670800" cy="56708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grpSp>
        <p:nvGrpSpPr>
          <p:cNvPr id="255" name="Google Shape;255;p34"/>
          <p:cNvGrpSpPr/>
          <p:nvPr/>
        </p:nvGrpSpPr>
        <p:grpSpPr>
          <a:xfrm flipH="1">
            <a:off x="1951418" y="1450352"/>
            <a:ext cx="3347053" cy="3347053"/>
            <a:chOff x="6807950" y="3072775"/>
            <a:chExt cx="2165350" cy="2165350"/>
          </a:xfrm>
        </p:grpSpPr>
        <p:sp>
          <p:nvSpPr>
            <p:cNvPr id="256" name="Google Shape;256;p34"/>
            <p:cNvSpPr/>
            <p:nvPr/>
          </p:nvSpPr>
          <p:spPr>
            <a:xfrm>
              <a:off x="6807950" y="3072775"/>
              <a:ext cx="1540825" cy="1536700"/>
            </a:xfrm>
            <a:custGeom>
              <a:avLst/>
              <a:gdLst/>
              <a:ahLst/>
              <a:cxnLst/>
              <a:rect l="l" t="t" r="r" b="b"/>
              <a:pathLst>
                <a:path w="61633" h="61468" fill="none" extrusionOk="0">
                  <a:moveTo>
                    <a:pt x="61632" y="30734"/>
                  </a:moveTo>
                  <a:cubicBezTo>
                    <a:pt x="61632" y="47827"/>
                    <a:pt x="47827" y="61468"/>
                    <a:pt x="30734" y="61468"/>
                  </a:cubicBezTo>
                  <a:cubicBezTo>
                    <a:pt x="13806" y="61468"/>
                    <a:pt x="1" y="47827"/>
                    <a:pt x="1" y="30734"/>
                  </a:cubicBezTo>
                  <a:cubicBezTo>
                    <a:pt x="1" y="13806"/>
                    <a:pt x="13806" y="0"/>
                    <a:pt x="30734" y="0"/>
                  </a:cubicBezTo>
                  <a:cubicBezTo>
                    <a:pt x="47827" y="0"/>
                    <a:pt x="61632" y="13806"/>
                    <a:pt x="61632" y="30734"/>
                  </a:cubicBezTo>
                  <a:close/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164351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57" name="Google Shape;257;p34"/>
            <p:cNvSpPr/>
            <p:nvPr/>
          </p:nvSpPr>
          <p:spPr>
            <a:xfrm>
              <a:off x="6968200" y="3233000"/>
              <a:ext cx="1220325" cy="1220350"/>
            </a:xfrm>
            <a:custGeom>
              <a:avLst/>
              <a:gdLst/>
              <a:ahLst/>
              <a:cxnLst/>
              <a:rect l="l" t="t" r="r" b="b"/>
              <a:pathLst>
                <a:path w="48813" h="48814" fill="none" extrusionOk="0">
                  <a:moveTo>
                    <a:pt x="48813" y="24325"/>
                  </a:moveTo>
                  <a:cubicBezTo>
                    <a:pt x="48813" y="37802"/>
                    <a:pt x="37801" y="48814"/>
                    <a:pt x="24324" y="48814"/>
                  </a:cubicBezTo>
                  <a:cubicBezTo>
                    <a:pt x="10847" y="48814"/>
                    <a:pt x="0" y="37802"/>
                    <a:pt x="0" y="24325"/>
                  </a:cubicBezTo>
                  <a:cubicBezTo>
                    <a:pt x="0" y="10848"/>
                    <a:pt x="10847" y="1"/>
                    <a:pt x="24324" y="1"/>
                  </a:cubicBezTo>
                  <a:cubicBezTo>
                    <a:pt x="37801" y="1"/>
                    <a:pt x="48813" y="10848"/>
                    <a:pt x="48813" y="24325"/>
                  </a:cubicBezTo>
                  <a:close/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164351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58" name="Google Shape;258;p34"/>
            <p:cNvSpPr/>
            <p:nvPr/>
          </p:nvSpPr>
          <p:spPr>
            <a:xfrm>
              <a:off x="8061125" y="4325950"/>
              <a:ext cx="912175" cy="912175"/>
            </a:xfrm>
            <a:custGeom>
              <a:avLst/>
              <a:gdLst/>
              <a:ahLst/>
              <a:cxnLst/>
              <a:rect l="l" t="t" r="r" b="b"/>
              <a:pathLst>
                <a:path w="36487" h="36487" fill="none" extrusionOk="0">
                  <a:moveTo>
                    <a:pt x="35172" y="35172"/>
                  </a:moveTo>
                  <a:lnTo>
                    <a:pt x="35172" y="35172"/>
                  </a:lnTo>
                  <a:cubicBezTo>
                    <a:pt x="33857" y="36487"/>
                    <a:pt x="31721" y="36487"/>
                    <a:pt x="30406" y="35172"/>
                  </a:cubicBezTo>
                  <a:lnTo>
                    <a:pt x="1" y="4767"/>
                  </a:lnTo>
                  <a:lnTo>
                    <a:pt x="4931" y="1"/>
                  </a:lnTo>
                  <a:lnTo>
                    <a:pt x="35172" y="30242"/>
                  </a:lnTo>
                  <a:cubicBezTo>
                    <a:pt x="36487" y="31556"/>
                    <a:pt x="36487" y="33857"/>
                    <a:pt x="35172" y="35172"/>
                  </a:cubicBezTo>
                  <a:close/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164351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259" name="Google Shape;259;p34"/>
          <p:cNvSpPr/>
          <p:nvPr/>
        </p:nvSpPr>
        <p:spPr>
          <a:xfrm>
            <a:off x="3457767" y="5933700"/>
            <a:ext cx="578000" cy="57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60" name="Google Shape;260;p34"/>
          <p:cNvSpPr/>
          <p:nvPr/>
        </p:nvSpPr>
        <p:spPr>
          <a:xfrm>
            <a:off x="6599267" y="-323300"/>
            <a:ext cx="1408400" cy="14084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61" name="Google Shape;261;p34"/>
          <p:cNvSpPr/>
          <p:nvPr/>
        </p:nvSpPr>
        <p:spPr>
          <a:xfrm>
            <a:off x="11738967" y="3516800"/>
            <a:ext cx="578000" cy="5780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67" name="Google Shape;267;p34">
            <a:hlinkClick r:id="" action="ppaction://hlinkshowjump?jump=nextslide"/>
          </p:cNvPr>
          <p:cNvSpPr txBox="1"/>
          <p:nvPr/>
        </p:nvSpPr>
        <p:spPr>
          <a:xfrm>
            <a:off x="9643667" y="5552733"/>
            <a:ext cx="1597200" cy="57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2133" kern="0">
                <a:solidFill>
                  <a:srgbClr val="EAE2B7"/>
                </a:solidFill>
                <a:latin typeface="Signika"/>
                <a:ea typeface="Signika"/>
                <a:cs typeface="Signika"/>
                <a:sym typeface="Signika"/>
              </a:rPr>
              <a:t>Next</a:t>
            </a:r>
            <a:endParaRPr sz="2133" kern="0">
              <a:solidFill>
                <a:srgbClr val="EAE2B7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27" name="Google Shape;200;p32">
            <a:extLst>
              <a:ext uri="{FF2B5EF4-FFF2-40B4-BE49-F238E27FC236}">
                <a16:creationId xmlns:a16="http://schemas.microsoft.com/office/drawing/2014/main" id="{64DEA31B-456E-4370-A567-DDC0ADBAFE8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595613" y="2619427"/>
            <a:ext cx="3493236" cy="7680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algn="ctr"/>
            <a:r>
              <a:rPr lang="en-US" sz="4000" dirty="0"/>
              <a:t>Shopee Games</a:t>
            </a:r>
            <a:endParaRPr sz="4000" dirty="0"/>
          </a:p>
        </p:txBody>
      </p:sp>
      <p:sp>
        <p:nvSpPr>
          <p:cNvPr id="28" name="Google Shape;201;p32">
            <a:extLst>
              <a:ext uri="{FF2B5EF4-FFF2-40B4-BE49-F238E27FC236}">
                <a16:creationId xmlns:a16="http://schemas.microsoft.com/office/drawing/2014/main" id="{CE1B57E8-24A5-4825-9D13-8C0CAD9F8A2D}"/>
              </a:ext>
            </a:extLst>
          </p:cNvPr>
          <p:cNvSpPr txBox="1">
            <a:spLocks/>
          </p:cNvSpPr>
          <p:nvPr/>
        </p:nvSpPr>
        <p:spPr>
          <a:xfrm>
            <a:off x="5662959" y="3081105"/>
            <a:ext cx="6076008" cy="19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alanquin"/>
              <a:buNone/>
              <a:defRPr sz="1600" b="0" i="0" u="none" strike="noStrike" cap="none">
                <a:solidFill>
                  <a:schemeClr val="dk1"/>
                </a:solidFill>
                <a:latin typeface="Palanquin"/>
                <a:ea typeface="Palanquin"/>
                <a:cs typeface="Palanquin"/>
                <a:sym typeface="Palanquin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alanquin"/>
              <a:buNone/>
              <a:defRPr sz="1600" b="0" i="0" u="none" strike="noStrike" cap="none">
                <a:solidFill>
                  <a:schemeClr val="dk1"/>
                </a:solidFill>
                <a:latin typeface="Palanquin"/>
                <a:ea typeface="Palanquin"/>
                <a:cs typeface="Palanquin"/>
                <a:sym typeface="Palanquin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alanquin"/>
              <a:buNone/>
              <a:defRPr sz="1600" b="0" i="0" u="none" strike="noStrike" cap="none">
                <a:solidFill>
                  <a:schemeClr val="dk1"/>
                </a:solidFill>
                <a:latin typeface="Palanquin"/>
                <a:ea typeface="Palanquin"/>
                <a:cs typeface="Palanquin"/>
                <a:sym typeface="Palanquin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alanquin"/>
              <a:buNone/>
              <a:defRPr sz="1600" b="0" i="0" u="none" strike="noStrike" cap="none">
                <a:solidFill>
                  <a:schemeClr val="dk1"/>
                </a:solidFill>
                <a:latin typeface="Palanquin"/>
                <a:ea typeface="Palanquin"/>
                <a:cs typeface="Palanquin"/>
                <a:sym typeface="Palanquin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alanquin"/>
              <a:buNone/>
              <a:defRPr sz="1600" b="0" i="0" u="none" strike="noStrike" cap="none">
                <a:solidFill>
                  <a:schemeClr val="dk1"/>
                </a:solidFill>
                <a:latin typeface="Palanquin"/>
                <a:ea typeface="Palanquin"/>
                <a:cs typeface="Palanquin"/>
                <a:sym typeface="Palanquin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alanquin"/>
              <a:buNone/>
              <a:defRPr sz="1600" b="0" i="0" u="none" strike="noStrike" cap="none">
                <a:solidFill>
                  <a:schemeClr val="dk1"/>
                </a:solidFill>
                <a:latin typeface="Palanquin"/>
                <a:ea typeface="Palanquin"/>
                <a:cs typeface="Palanquin"/>
                <a:sym typeface="Palanquin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alanquin"/>
              <a:buNone/>
              <a:defRPr sz="1600" b="0" i="0" u="none" strike="noStrike" cap="none">
                <a:solidFill>
                  <a:schemeClr val="dk1"/>
                </a:solidFill>
                <a:latin typeface="Palanquin"/>
                <a:ea typeface="Palanquin"/>
                <a:cs typeface="Palanquin"/>
                <a:sym typeface="Palanquin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alanquin"/>
              <a:buNone/>
              <a:defRPr sz="1600" b="0" i="0" u="none" strike="noStrike" cap="none">
                <a:solidFill>
                  <a:schemeClr val="dk1"/>
                </a:solidFill>
                <a:latin typeface="Palanquin"/>
                <a:ea typeface="Palanquin"/>
                <a:cs typeface="Palanquin"/>
                <a:sym typeface="Palanquin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alanquin"/>
              <a:buNone/>
              <a:defRPr sz="1600" b="0" i="0" u="none" strike="noStrike" cap="none">
                <a:solidFill>
                  <a:schemeClr val="dk1"/>
                </a:solidFill>
                <a:latin typeface="Palanquin"/>
                <a:ea typeface="Palanquin"/>
                <a:cs typeface="Palanquin"/>
                <a:sym typeface="Palanquin"/>
              </a:defRPr>
            </a:lvl9pPr>
          </a:lstStyle>
          <a:p>
            <a:pPr marL="0" indent="0" defTabSz="1219170">
              <a:buClr>
                <a:srgbClr val="0C4F72"/>
              </a:buClr>
            </a:pPr>
            <a:r>
              <a:rPr lang="en-US" sz="2133" kern="0" dirty="0">
                <a:solidFill>
                  <a:srgbClr val="0C4F72"/>
                </a:solidFill>
              </a:rPr>
              <a:t>Di Shopee juga </a:t>
            </a:r>
            <a:r>
              <a:rPr lang="en-US" sz="2133" kern="0" dirty="0" err="1">
                <a:solidFill>
                  <a:srgbClr val="0C4F72"/>
                </a:solidFill>
              </a:rPr>
              <a:t>ada</a:t>
            </a:r>
            <a:r>
              <a:rPr lang="en-US" sz="2133" kern="0" dirty="0">
                <a:solidFill>
                  <a:srgbClr val="0C4F72"/>
                </a:solidFill>
              </a:rPr>
              <a:t> </a:t>
            </a:r>
            <a:r>
              <a:rPr lang="en-US" sz="2133" kern="0" dirty="0" err="1">
                <a:solidFill>
                  <a:srgbClr val="0C4F72"/>
                </a:solidFill>
              </a:rPr>
              <a:t>fitur</a:t>
            </a:r>
            <a:r>
              <a:rPr lang="en-US" sz="2133" kern="0" dirty="0">
                <a:solidFill>
                  <a:srgbClr val="0C4F72"/>
                </a:solidFill>
              </a:rPr>
              <a:t> </a:t>
            </a:r>
            <a:r>
              <a:rPr lang="en-US" sz="2133" i="1" kern="0" dirty="0">
                <a:solidFill>
                  <a:srgbClr val="0C4F72"/>
                </a:solidFill>
              </a:rPr>
              <a:t>Shopee Games</a:t>
            </a:r>
            <a:r>
              <a:rPr lang="en-US" sz="2133" kern="0" dirty="0">
                <a:solidFill>
                  <a:srgbClr val="0C4F72"/>
                </a:solidFill>
              </a:rPr>
              <a:t> yang </a:t>
            </a:r>
            <a:r>
              <a:rPr lang="en-US" sz="2133" kern="0" dirty="0" err="1">
                <a:solidFill>
                  <a:srgbClr val="0C4F72"/>
                </a:solidFill>
              </a:rPr>
              <a:t>untuk</a:t>
            </a:r>
            <a:r>
              <a:rPr lang="en-US" sz="2133" kern="0" dirty="0">
                <a:solidFill>
                  <a:srgbClr val="0C4F72"/>
                </a:solidFill>
              </a:rPr>
              <a:t> </a:t>
            </a:r>
            <a:r>
              <a:rPr lang="en-US" sz="2133" kern="0" dirty="0" err="1">
                <a:solidFill>
                  <a:srgbClr val="0C4F72"/>
                </a:solidFill>
              </a:rPr>
              <a:t>melepas</a:t>
            </a:r>
            <a:r>
              <a:rPr lang="en-US" sz="2133" kern="0" dirty="0">
                <a:solidFill>
                  <a:srgbClr val="0C4F72"/>
                </a:solidFill>
              </a:rPr>
              <a:t> </a:t>
            </a:r>
            <a:r>
              <a:rPr lang="en-US" sz="2133" kern="0" dirty="0" err="1">
                <a:solidFill>
                  <a:srgbClr val="0C4F72"/>
                </a:solidFill>
              </a:rPr>
              <a:t>penat</a:t>
            </a:r>
            <a:r>
              <a:rPr lang="en-US" sz="2133" kern="0" dirty="0">
                <a:solidFill>
                  <a:srgbClr val="0C4F72"/>
                </a:solidFill>
              </a:rPr>
              <a:t> Ketika </a:t>
            </a:r>
            <a:r>
              <a:rPr lang="en-US" sz="2133" kern="0" dirty="0" err="1">
                <a:solidFill>
                  <a:srgbClr val="0C4F72"/>
                </a:solidFill>
              </a:rPr>
              <a:t>beres</a:t>
            </a:r>
            <a:r>
              <a:rPr lang="en-US" sz="2133" kern="0" dirty="0">
                <a:solidFill>
                  <a:srgbClr val="0C4F72"/>
                </a:solidFill>
              </a:rPr>
              <a:t> checkout, </a:t>
            </a:r>
            <a:r>
              <a:rPr lang="en-US" sz="2133" kern="0" dirty="0" err="1">
                <a:solidFill>
                  <a:srgbClr val="0C4F72"/>
                </a:solidFill>
              </a:rPr>
              <a:t>ada</a:t>
            </a:r>
            <a:r>
              <a:rPr lang="en-US" sz="2133" kern="0" dirty="0">
                <a:solidFill>
                  <a:srgbClr val="0C4F72"/>
                </a:solidFill>
              </a:rPr>
              <a:t> </a:t>
            </a:r>
            <a:r>
              <a:rPr lang="en-US" sz="2133" kern="0" dirty="0" err="1">
                <a:solidFill>
                  <a:srgbClr val="0C4F72"/>
                </a:solidFill>
              </a:rPr>
              <a:t>beberapa</a:t>
            </a:r>
            <a:r>
              <a:rPr lang="en-US" sz="2133" kern="0" dirty="0">
                <a:solidFill>
                  <a:srgbClr val="0C4F72"/>
                </a:solidFill>
              </a:rPr>
              <a:t> game </a:t>
            </a:r>
            <a:r>
              <a:rPr lang="en-US" sz="2133" kern="0" dirty="0" err="1">
                <a:solidFill>
                  <a:srgbClr val="0C4F72"/>
                </a:solidFill>
              </a:rPr>
              <a:t>seperti</a:t>
            </a:r>
            <a:r>
              <a:rPr lang="en-US" sz="2133" kern="0" dirty="0">
                <a:solidFill>
                  <a:srgbClr val="0C4F72"/>
                </a:solidFill>
              </a:rPr>
              <a:t> </a:t>
            </a:r>
            <a:r>
              <a:rPr lang="en-US" sz="2133" kern="0" dirty="0" err="1">
                <a:solidFill>
                  <a:srgbClr val="0C4F72"/>
                </a:solidFill>
              </a:rPr>
              <a:t>Goyang</a:t>
            </a:r>
            <a:r>
              <a:rPr lang="en-US" sz="2133" kern="0" dirty="0">
                <a:solidFill>
                  <a:srgbClr val="0C4F72"/>
                </a:solidFill>
              </a:rPr>
              <a:t> Shopee, Shopee </a:t>
            </a:r>
            <a:r>
              <a:rPr lang="en-US" sz="2133" kern="0" dirty="0" err="1">
                <a:solidFill>
                  <a:srgbClr val="0C4F72"/>
                </a:solidFill>
              </a:rPr>
              <a:t>Tanam</a:t>
            </a:r>
            <a:r>
              <a:rPr lang="en-US" sz="2133" kern="0" dirty="0">
                <a:solidFill>
                  <a:srgbClr val="0C4F72"/>
                </a:solidFill>
              </a:rPr>
              <a:t>, Shopee Bubble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B7CA6C0-9855-4AF2-A71E-B59CE7AAA9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9019" y="717903"/>
            <a:ext cx="2721535" cy="54128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5">
            <a:hlinkClick r:id="" action="ppaction://hlinkshowjump?jump=nextslide"/>
          </p:cNvPr>
          <p:cNvSpPr txBox="1"/>
          <p:nvPr/>
        </p:nvSpPr>
        <p:spPr>
          <a:xfrm>
            <a:off x="9643667" y="5552733"/>
            <a:ext cx="1597200" cy="57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2133" kern="0">
                <a:solidFill>
                  <a:srgbClr val="EAE2B7"/>
                </a:solidFill>
                <a:latin typeface="Signika"/>
                <a:ea typeface="Signika"/>
                <a:cs typeface="Signika"/>
                <a:sym typeface="Signika"/>
              </a:rPr>
              <a:t>Next</a:t>
            </a:r>
            <a:endParaRPr sz="2133" kern="0">
              <a:solidFill>
                <a:srgbClr val="EAE2B7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16" name="Google Shape;740;p54">
            <a:extLst>
              <a:ext uri="{FF2B5EF4-FFF2-40B4-BE49-F238E27FC236}">
                <a16:creationId xmlns:a16="http://schemas.microsoft.com/office/drawing/2014/main" id="{16AB7F1F-DDFD-4529-87E3-17A9E7975838}"/>
              </a:ext>
            </a:extLst>
          </p:cNvPr>
          <p:cNvSpPr/>
          <p:nvPr/>
        </p:nvSpPr>
        <p:spPr>
          <a:xfrm>
            <a:off x="0" y="-34867"/>
            <a:ext cx="1793200" cy="2475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grpSp>
        <p:nvGrpSpPr>
          <p:cNvPr id="17" name="Google Shape;747;p54">
            <a:extLst>
              <a:ext uri="{FF2B5EF4-FFF2-40B4-BE49-F238E27FC236}">
                <a16:creationId xmlns:a16="http://schemas.microsoft.com/office/drawing/2014/main" id="{25686825-0EFC-436C-B08B-149956789B66}"/>
              </a:ext>
            </a:extLst>
          </p:cNvPr>
          <p:cNvGrpSpPr/>
          <p:nvPr/>
        </p:nvGrpSpPr>
        <p:grpSpPr>
          <a:xfrm>
            <a:off x="336967" y="1676997"/>
            <a:ext cx="1976400" cy="1978376"/>
            <a:chOff x="317525" y="2400298"/>
            <a:chExt cx="1482300" cy="1483782"/>
          </a:xfrm>
        </p:grpSpPr>
        <p:grpSp>
          <p:nvGrpSpPr>
            <p:cNvPr id="18" name="Google Shape;748;p54">
              <a:extLst>
                <a:ext uri="{FF2B5EF4-FFF2-40B4-BE49-F238E27FC236}">
                  <a16:creationId xmlns:a16="http://schemas.microsoft.com/office/drawing/2014/main" id="{C43EBB99-F6F4-4F35-8351-9C3130520519}"/>
                </a:ext>
              </a:extLst>
            </p:cNvPr>
            <p:cNvGrpSpPr/>
            <p:nvPr/>
          </p:nvGrpSpPr>
          <p:grpSpPr>
            <a:xfrm>
              <a:off x="329534" y="2400298"/>
              <a:ext cx="1460754" cy="1483782"/>
              <a:chOff x="397734" y="2012550"/>
              <a:chExt cx="2031082" cy="2063100"/>
            </a:xfrm>
          </p:grpSpPr>
          <p:sp>
            <p:nvSpPr>
              <p:cNvPr id="20" name="Google Shape;749;p54">
                <a:extLst>
                  <a:ext uri="{FF2B5EF4-FFF2-40B4-BE49-F238E27FC236}">
                    <a16:creationId xmlns:a16="http://schemas.microsoft.com/office/drawing/2014/main" id="{3D42614A-E127-4B4B-98B7-5DB9D848D0E2}"/>
                  </a:ext>
                </a:extLst>
              </p:cNvPr>
              <p:cNvSpPr/>
              <p:nvPr/>
            </p:nvSpPr>
            <p:spPr>
              <a:xfrm>
                <a:off x="941225" y="3029400"/>
                <a:ext cx="939600" cy="915900"/>
              </a:xfrm>
              <a:prstGeom prst="star7">
                <a:avLst>
                  <a:gd name="adj" fmla="val 34601"/>
                  <a:gd name="hf" fmla="val 102572"/>
                  <a:gd name="vf" fmla="val 105210"/>
                </a:avLst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1" name="Google Shape;750;p54">
                <a:extLst>
                  <a:ext uri="{FF2B5EF4-FFF2-40B4-BE49-F238E27FC236}">
                    <a16:creationId xmlns:a16="http://schemas.microsoft.com/office/drawing/2014/main" id="{A7475CCD-CFD6-4BBD-BC50-743787EC1B4B}"/>
                  </a:ext>
                </a:extLst>
              </p:cNvPr>
              <p:cNvSpPr/>
              <p:nvPr/>
            </p:nvSpPr>
            <p:spPr>
              <a:xfrm>
                <a:off x="822725" y="2899050"/>
                <a:ext cx="1176600" cy="1176600"/>
              </a:xfrm>
              <a:prstGeom prst="ellipse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cxnSp>
            <p:nvCxnSpPr>
              <p:cNvPr id="22" name="Google Shape;751;p54">
                <a:extLst>
                  <a:ext uri="{FF2B5EF4-FFF2-40B4-BE49-F238E27FC236}">
                    <a16:creationId xmlns:a16="http://schemas.microsoft.com/office/drawing/2014/main" id="{CE6F8400-8B1A-4F3E-8696-3BBF6E3CC4E3}"/>
                  </a:ext>
                </a:extLst>
              </p:cNvPr>
              <p:cNvCxnSpPr>
                <a:stCxn id="21" idx="1"/>
              </p:cNvCxnSpPr>
              <p:nvPr/>
            </p:nvCxnSpPr>
            <p:spPr>
              <a:xfrm rot="10800000">
                <a:off x="397734" y="2036959"/>
                <a:ext cx="597300" cy="10344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" name="Google Shape;752;p54">
                <a:extLst>
                  <a:ext uri="{FF2B5EF4-FFF2-40B4-BE49-F238E27FC236}">
                    <a16:creationId xmlns:a16="http://schemas.microsoft.com/office/drawing/2014/main" id="{A37D98CD-C78D-4F34-A3DF-D6703EF90BD1}"/>
                  </a:ext>
                </a:extLst>
              </p:cNvPr>
              <p:cNvCxnSpPr>
                <a:stCxn id="21" idx="0"/>
              </p:cNvCxnSpPr>
              <p:nvPr/>
            </p:nvCxnSpPr>
            <p:spPr>
              <a:xfrm rot="10800000">
                <a:off x="899525" y="2012550"/>
                <a:ext cx="511500" cy="8865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4" name="Google Shape;753;p54">
                <a:extLst>
                  <a:ext uri="{FF2B5EF4-FFF2-40B4-BE49-F238E27FC236}">
                    <a16:creationId xmlns:a16="http://schemas.microsoft.com/office/drawing/2014/main" id="{49C8A481-C4E4-4A6F-A21F-380286B0157A}"/>
                  </a:ext>
                </a:extLst>
              </p:cNvPr>
              <p:cNvCxnSpPr>
                <a:stCxn id="21" idx="0"/>
              </p:cNvCxnSpPr>
              <p:nvPr/>
            </p:nvCxnSpPr>
            <p:spPr>
              <a:xfrm rot="10800000" flipH="1">
                <a:off x="1411025" y="2032350"/>
                <a:ext cx="500700" cy="8667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" name="Google Shape;754;p54">
                <a:extLst>
                  <a:ext uri="{FF2B5EF4-FFF2-40B4-BE49-F238E27FC236}">
                    <a16:creationId xmlns:a16="http://schemas.microsoft.com/office/drawing/2014/main" id="{E4B00EC4-BA09-487C-9073-EDAC6392B44F}"/>
                  </a:ext>
                </a:extLst>
              </p:cNvPr>
              <p:cNvCxnSpPr>
                <a:stCxn id="21" idx="7"/>
              </p:cNvCxnSpPr>
              <p:nvPr/>
            </p:nvCxnSpPr>
            <p:spPr>
              <a:xfrm rot="10800000" flipH="1">
                <a:off x="1827016" y="2028859"/>
                <a:ext cx="601800" cy="10425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19" name="Google Shape;755;p54">
              <a:extLst>
                <a:ext uri="{FF2B5EF4-FFF2-40B4-BE49-F238E27FC236}">
                  <a16:creationId xmlns:a16="http://schemas.microsoft.com/office/drawing/2014/main" id="{6388B8E1-154F-4620-8817-690B0CB2E2B9}"/>
                </a:ext>
              </a:extLst>
            </p:cNvPr>
            <p:cNvCxnSpPr/>
            <p:nvPr/>
          </p:nvCxnSpPr>
          <p:spPr>
            <a:xfrm>
              <a:off x="317525" y="2408400"/>
              <a:ext cx="14823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DFC4A06C-60E4-4C55-B773-210FECEFB5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8846" y="620546"/>
            <a:ext cx="2922021" cy="581966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8" name="Google Shape;200;p32">
            <a:extLst>
              <a:ext uri="{FF2B5EF4-FFF2-40B4-BE49-F238E27FC236}">
                <a16:creationId xmlns:a16="http://schemas.microsoft.com/office/drawing/2014/main" id="{E3F46315-A366-4429-A2D6-ACD850704A2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96335" y="2531155"/>
            <a:ext cx="6143355" cy="7680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-US" sz="4000" dirty="0" err="1"/>
              <a:t>Pembayaran</a:t>
            </a:r>
            <a:r>
              <a:rPr lang="en-US" dirty="0"/>
              <a:t>, </a:t>
            </a:r>
            <a:r>
              <a:rPr lang="en-US" dirty="0" err="1"/>
              <a:t>Pulsa</a:t>
            </a:r>
            <a:r>
              <a:rPr lang="en-US" dirty="0"/>
              <a:t> dan </a:t>
            </a:r>
            <a:r>
              <a:rPr lang="en-US" dirty="0" err="1"/>
              <a:t>Tagihan</a:t>
            </a:r>
            <a:endParaRPr sz="4000" dirty="0"/>
          </a:p>
        </p:txBody>
      </p:sp>
      <p:sp>
        <p:nvSpPr>
          <p:cNvPr id="29" name="Google Shape;201;p32">
            <a:extLst>
              <a:ext uri="{FF2B5EF4-FFF2-40B4-BE49-F238E27FC236}">
                <a16:creationId xmlns:a16="http://schemas.microsoft.com/office/drawing/2014/main" id="{41CED3B3-14E3-4F8E-B537-EB9733A2F410}"/>
              </a:ext>
            </a:extLst>
          </p:cNvPr>
          <p:cNvSpPr txBox="1">
            <a:spLocks/>
          </p:cNvSpPr>
          <p:nvPr/>
        </p:nvSpPr>
        <p:spPr>
          <a:xfrm>
            <a:off x="2363681" y="3002960"/>
            <a:ext cx="6076008" cy="19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alanquin"/>
              <a:buNone/>
              <a:defRPr sz="1600" b="0" i="0" u="none" strike="noStrike" cap="none">
                <a:solidFill>
                  <a:schemeClr val="dk1"/>
                </a:solidFill>
                <a:latin typeface="Palanquin"/>
                <a:ea typeface="Palanquin"/>
                <a:cs typeface="Palanquin"/>
                <a:sym typeface="Palanquin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alanquin"/>
              <a:buNone/>
              <a:defRPr sz="1600" b="0" i="0" u="none" strike="noStrike" cap="none">
                <a:solidFill>
                  <a:schemeClr val="dk1"/>
                </a:solidFill>
                <a:latin typeface="Palanquin"/>
                <a:ea typeface="Palanquin"/>
                <a:cs typeface="Palanquin"/>
                <a:sym typeface="Palanquin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alanquin"/>
              <a:buNone/>
              <a:defRPr sz="1600" b="0" i="0" u="none" strike="noStrike" cap="none">
                <a:solidFill>
                  <a:schemeClr val="dk1"/>
                </a:solidFill>
                <a:latin typeface="Palanquin"/>
                <a:ea typeface="Palanquin"/>
                <a:cs typeface="Palanquin"/>
                <a:sym typeface="Palanquin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alanquin"/>
              <a:buNone/>
              <a:defRPr sz="1600" b="0" i="0" u="none" strike="noStrike" cap="none">
                <a:solidFill>
                  <a:schemeClr val="dk1"/>
                </a:solidFill>
                <a:latin typeface="Palanquin"/>
                <a:ea typeface="Palanquin"/>
                <a:cs typeface="Palanquin"/>
                <a:sym typeface="Palanquin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alanquin"/>
              <a:buNone/>
              <a:defRPr sz="1600" b="0" i="0" u="none" strike="noStrike" cap="none">
                <a:solidFill>
                  <a:schemeClr val="dk1"/>
                </a:solidFill>
                <a:latin typeface="Palanquin"/>
                <a:ea typeface="Palanquin"/>
                <a:cs typeface="Palanquin"/>
                <a:sym typeface="Palanquin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alanquin"/>
              <a:buNone/>
              <a:defRPr sz="1600" b="0" i="0" u="none" strike="noStrike" cap="none">
                <a:solidFill>
                  <a:schemeClr val="dk1"/>
                </a:solidFill>
                <a:latin typeface="Palanquin"/>
                <a:ea typeface="Palanquin"/>
                <a:cs typeface="Palanquin"/>
                <a:sym typeface="Palanquin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alanquin"/>
              <a:buNone/>
              <a:defRPr sz="1600" b="0" i="0" u="none" strike="noStrike" cap="none">
                <a:solidFill>
                  <a:schemeClr val="dk1"/>
                </a:solidFill>
                <a:latin typeface="Palanquin"/>
                <a:ea typeface="Palanquin"/>
                <a:cs typeface="Palanquin"/>
                <a:sym typeface="Palanquin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alanquin"/>
              <a:buNone/>
              <a:defRPr sz="1600" b="0" i="0" u="none" strike="noStrike" cap="none">
                <a:solidFill>
                  <a:schemeClr val="dk1"/>
                </a:solidFill>
                <a:latin typeface="Palanquin"/>
                <a:ea typeface="Palanquin"/>
                <a:cs typeface="Palanquin"/>
                <a:sym typeface="Palanquin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alanquin"/>
              <a:buNone/>
              <a:defRPr sz="1600" b="0" i="0" u="none" strike="noStrike" cap="none">
                <a:solidFill>
                  <a:schemeClr val="dk1"/>
                </a:solidFill>
                <a:latin typeface="Palanquin"/>
                <a:ea typeface="Palanquin"/>
                <a:cs typeface="Palanquin"/>
                <a:sym typeface="Palanquin"/>
              </a:defRPr>
            </a:lvl9pPr>
          </a:lstStyle>
          <a:p>
            <a:pPr marL="0" indent="0" defTabSz="1219170">
              <a:buClr>
                <a:srgbClr val="0C4F72"/>
              </a:buClr>
            </a:pPr>
            <a:r>
              <a:rPr lang="en-US" sz="2133" kern="0" dirty="0">
                <a:solidFill>
                  <a:srgbClr val="0C4F72"/>
                </a:solidFill>
              </a:rPr>
              <a:t>Fitur </a:t>
            </a:r>
            <a:r>
              <a:rPr lang="en-US" sz="2133" kern="0" dirty="0" err="1">
                <a:solidFill>
                  <a:srgbClr val="0C4F72"/>
                </a:solidFill>
              </a:rPr>
              <a:t>ini</a:t>
            </a:r>
            <a:r>
              <a:rPr lang="en-US" sz="2133" kern="0" dirty="0">
                <a:solidFill>
                  <a:srgbClr val="0C4F72"/>
                </a:solidFill>
              </a:rPr>
              <a:t> </a:t>
            </a:r>
            <a:r>
              <a:rPr lang="en-US" sz="2133" kern="0" dirty="0" err="1">
                <a:solidFill>
                  <a:srgbClr val="0C4F72"/>
                </a:solidFill>
              </a:rPr>
              <a:t>memungkinkan</a:t>
            </a:r>
            <a:r>
              <a:rPr lang="en-US" sz="2133" kern="0" dirty="0">
                <a:solidFill>
                  <a:srgbClr val="0C4F72"/>
                </a:solidFill>
              </a:rPr>
              <a:t> </a:t>
            </a:r>
            <a:r>
              <a:rPr lang="en-US" sz="2133" kern="0" dirty="0" err="1">
                <a:solidFill>
                  <a:srgbClr val="0C4F72"/>
                </a:solidFill>
              </a:rPr>
              <a:t>pengguna</a:t>
            </a:r>
            <a:r>
              <a:rPr lang="en-US" sz="2133" kern="0" dirty="0">
                <a:solidFill>
                  <a:srgbClr val="0C4F72"/>
                </a:solidFill>
              </a:rPr>
              <a:t> </a:t>
            </a:r>
            <a:r>
              <a:rPr lang="en-US" sz="2133" kern="0" dirty="0" err="1">
                <a:solidFill>
                  <a:srgbClr val="0C4F72"/>
                </a:solidFill>
              </a:rPr>
              <a:t>untuk</a:t>
            </a:r>
            <a:r>
              <a:rPr lang="en-US" sz="2133" kern="0" dirty="0">
                <a:solidFill>
                  <a:srgbClr val="0C4F72"/>
                </a:solidFill>
              </a:rPr>
              <a:t> </a:t>
            </a:r>
            <a:r>
              <a:rPr lang="en-US" sz="2133" kern="0" dirty="0" err="1">
                <a:solidFill>
                  <a:srgbClr val="0C4F72"/>
                </a:solidFill>
              </a:rPr>
              <a:t>melakukan</a:t>
            </a:r>
            <a:r>
              <a:rPr lang="en-US" sz="2133" kern="0" dirty="0">
                <a:solidFill>
                  <a:srgbClr val="0C4F72"/>
                </a:solidFill>
              </a:rPr>
              <a:t> </a:t>
            </a:r>
            <a:r>
              <a:rPr lang="en-US" sz="2133" kern="0" dirty="0" err="1">
                <a:solidFill>
                  <a:srgbClr val="0C4F72"/>
                </a:solidFill>
              </a:rPr>
              <a:t>pembayaran</a:t>
            </a:r>
            <a:r>
              <a:rPr lang="en-US" sz="2133" kern="0" dirty="0">
                <a:solidFill>
                  <a:srgbClr val="0C4F72"/>
                </a:solidFill>
              </a:rPr>
              <a:t> </a:t>
            </a:r>
            <a:r>
              <a:rPr lang="en-US" sz="2133" kern="0" dirty="0" err="1">
                <a:solidFill>
                  <a:srgbClr val="0C4F72"/>
                </a:solidFill>
              </a:rPr>
              <a:t>seperti</a:t>
            </a:r>
            <a:r>
              <a:rPr lang="en-US" sz="2133" kern="0" dirty="0">
                <a:solidFill>
                  <a:srgbClr val="0C4F72"/>
                </a:solidFill>
              </a:rPr>
              <a:t> </a:t>
            </a:r>
            <a:r>
              <a:rPr lang="en-US" sz="2133" kern="0" dirty="0" err="1">
                <a:solidFill>
                  <a:srgbClr val="0C4F72"/>
                </a:solidFill>
              </a:rPr>
              <a:t>pulsa</a:t>
            </a:r>
            <a:r>
              <a:rPr lang="en-US" sz="2133" kern="0" dirty="0">
                <a:solidFill>
                  <a:srgbClr val="0C4F72"/>
                </a:solidFill>
              </a:rPr>
              <a:t>, </a:t>
            </a:r>
            <a:r>
              <a:rPr lang="en-US" sz="2133" kern="0" dirty="0" err="1">
                <a:solidFill>
                  <a:srgbClr val="0C4F72"/>
                </a:solidFill>
              </a:rPr>
              <a:t>paket</a:t>
            </a:r>
            <a:r>
              <a:rPr lang="en-US" sz="2133" kern="0" dirty="0">
                <a:solidFill>
                  <a:srgbClr val="0C4F72"/>
                </a:solidFill>
              </a:rPr>
              <a:t> data, </a:t>
            </a:r>
            <a:r>
              <a:rPr lang="en-US" sz="2133" kern="0" dirty="0" err="1">
                <a:solidFill>
                  <a:srgbClr val="0C4F72"/>
                </a:solidFill>
              </a:rPr>
              <a:t>tagihan</a:t>
            </a:r>
            <a:r>
              <a:rPr lang="en-US" sz="2133" kern="0" dirty="0">
                <a:solidFill>
                  <a:srgbClr val="0C4F72"/>
                </a:solidFill>
              </a:rPr>
              <a:t> </a:t>
            </a:r>
            <a:r>
              <a:rPr lang="en-US" sz="2133" kern="0" dirty="0" err="1">
                <a:solidFill>
                  <a:srgbClr val="0C4F72"/>
                </a:solidFill>
              </a:rPr>
              <a:t>listrik</a:t>
            </a:r>
            <a:r>
              <a:rPr lang="en-US" sz="2133" kern="0" dirty="0">
                <a:solidFill>
                  <a:srgbClr val="0C4F72"/>
                </a:solidFill>
              </a:rPr>
              <a:t>, </a:t>
            </a:r>
            <a:r>
              <a:rPr lang="en-US" sz="2133" kern="0" dirty="0" err="1">
                <a:solidFill>
                  <a:srgbClr val="0C4F72"/>
                </a:solidFill>
              </a:rPr>
              <a:t>bjps</a:t>
            </a:r>
            <a:r>
              <a:rPr lang="en-US" sz="2133" kern="0" dirty="0">
                <a:solidFill>
                  <a:srgbClr val="0C4F72"/>
                </a:solidFill>
              </a:rPr>
              <a:t> dan lain-lain.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5E6FA29-B6D3-42FA-9A8D-6D304DB491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6638" y="519170"/>
            <a:ext cx="2926085" cy="581966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9" name="Google Shape;200;p32">
            <a:extLst>
              <a:ext uri="{FF2B5EF4-FFF2-40B4-BE49-F238E27FC236}">
                <a16:creationId xmlns:a16="http://schemas.microsoft.com/office/drawing/2014/main" id="{24906A88-2B2C-4B15-B67A-D9CC86D7355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982721" y="3012979"/>
            <a:ext cx="6143355" cy="7680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-US" dirty="0"/>
              <a:t>Flash Sale</a:t>
            </a:r>
            <a:endParaRPr sz="4000" dirty="0"/>
          </a:p>
        </p:txBody>
      </p:sp>
      <p:sp>
        <p:nvSpPr>
          <p:cNvPr id="20" name="Google Shape;201;p32">
            <a:extLst>
              <a:ext uri="{FF2B5EF4-FFF2-40B4-BE49-F238E27FC236}">
                <a16:creationId xmlns:a16="http://schemas.microsoft.com/office/drawing/2014/main" id="{65E7E0B5-2288-44CA-A4DF-7DEAA9B119EE}"/>
              </a:ext>
            </a:extLst>
          </p:cNvPr>
          <p:cNvSpPr txBox="1">
            <a:spLocks/>
          </p:cNvSpPr>
          <p:nvPr/>
        </p:nvSpPr>
        <p:spPr>
          <a:xfrm>
            <a:off x="3982724" y="3605172"/>
            <a:ext cx="5122841" cy="19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alanquin"/>
              <a:buNone/>
              <a:defRPr sz="1600" b="0" i="0" u="none" strike="noStrike" cap="none">
                <a:solidFill>
                  <a:schemeClr val="dk1"/>
                </a:solidFill>
                <a:latin typeface="Palanquin"/>
                <a:ea typeface="Palanquin"/>
                <a:cs typeface="Palanquin"/>
                <a:sym typeface="Palanquin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alanquin"/>
              <a:buNone/>
              <a:defRPr sz="1600" b="0" i="0" u="none" strike="noStrike" cap="none">
                <a:solidFill>
                  <a:schemeClr val="dk1"/>
                </a:solidFill>
                <a:latin typeface="Palanquin"/>
                <a:ea typeface="Palanquin"/>
                <a:cs typeface="Palanquin"/>
                <a:sym typeface="Palanquin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alanquin"/>
              <a:buNone/>
              <a:defRPr sz="1600" b="0" i="0" u="none" strike="noStrike" cap="none">
                <a:solidFill>
                  <a:schemeClr val="dk1"/>
                </a:solidFill>
                <a:latin typeface="Palanquin"/>
                <a:ea typeface="Palanquin"/>
                <a:cs typeface="Palanquin"/>
                <a:sym typeface="Palanquin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alanquin"/>
              <a:buNone/>
              <a:defRPr sz="1600" b="0" i="0" u="none" strike="noStrike" cap="none">
                <a:solidFill>
                  <a:schemeClr val="dk1"/>
                </a:solidFill>
                <a:latin typeface="Palanquin"/>
                <a:ea typeface="Palanquin"/>
                <a:cs typeface="Palanquin"/>
                <a:sym typeface="Palanquin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alanquin"/>
              <a:buNone/>
              <a:defRPr sz="1600" b="0" i="0" u="none" strike="noStrike" cap="none">
                <a:solidFill>
                  <a:schemeClr val="dk1"/>
                </a:solidFill>
                <a:latin typeface="Palanquin"/>
                <a:ea typeface="Palanquin"/>
                <a:cs typeface="Palanquin"/>
                <a:sym typeface="Palanquin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alanquin"/>
              <a:buNone/>
              <a:defRPr sz="1600" b="0" i="0" u="none" strike="noStrike" cap="none">
                <a:solidFill>
                  <a:schemeClr val="dk1"/>
                </a:solidFill>
                <a:latin typeface="Palanquin"/>
                <a:ea typeface="Palanquin"/>
                <a:cs typeface="Palanquin"/>
                <a:sym typeface="Palanquin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alanquin"/>
              <a:buNone/>
              <a:defRPr sz="1600" b="0" i="0" u="none" strike="noStrike" cap="none">
                <a:solidFill>
                  <a:schemeClr val="dk1"/>
                </a:solidFill>
                <a:latin typeface="Palanquin"/>
                <a:ea typeface="Palanquin"/>
                <a:cs typeface="Palanquin"/>
                <a:sym typeface="Palanquin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alanquin"/>
              <a:buNone/>
              <a:defRPr sz="1600" b="0" i="0" u="none" strike="noStrike" cap="none">
                <a:solidFill>
                  <a:schemeClr val="dk1"/>
                </a:solidFill>
                <a:latin typeface="Palanquin"/>
                <a:ea typeface="Palanquin"/>
                <a:cs typeface="Palanquin"/>
                <a:sym typeface="Palanquin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alanquin"/>
              <a:buNone/>
              <a:defRPr sz="1600" b="0" i="0" u="none" strike="noStrike" cap="none">
                <a:solidFill>
                  <a:schemeClr val="dk1"/>
                </a:solidFill>
                <a:latin typeface="Palanquin"/>
                <a:ea typeface="Palanquin"/>
                <a:cs typeface="Palanquin"/>
                <a:sym typeface="Palanquin"/>
              </a:defRPr>
            </a:lvl9pPr>
          </a:lstStyle>
          <a:p>
            <a:pPr marL="0" indent="0" defTabSz="1219170">
              <a:buClr>
                <a:srgbClr val="0C4F72"/>
              </a:buClr>
            </a:pPr>
            <a:r>
              <a:rPr lang="en-US" sz="2133" kern="0" dirty="0" err="1">
                <a:solidFill>
                  <a:srgbClr val="0C4F72"/>
                </a:solidFill>
              </a:rPr>
              <a:t>Adalah</a:t>
            </a:r>
            <a:r>
              <a:rPr lang="en-US" sz="2133" kern="0" dirty="0">
                <a:solidFill>
                  <a:srgbClr val="0C4F72"/>
                </a:solidFill>
              </a:rPr>
              <a:t> </a:t>
            </a:r>
            <a:r>
              <a:rPr lang="en-US" sz="2133" kern="0" dirty="0" err="1">
                <a:solidFill>
                  <a:srgbClr val="0C4F72"/>
                </a:solidFill>
              </a:rPr>
              <a:t>fitur</a:t>
            </a:r>
            <a:r>
              <a:rPr lang="en-US" sz="2133" kern="0" dirty="0">
                <a:solidFill>
                  <a:srgbClr val="0C4F72"/>
                </a:solidFill>
              </a:rPr>
              <a:t> </a:t>
            </a:r>
            <a:r>
              <a:rPr lang="en-US" sz="2133" kern="0" dirty="0" err="1">
                <a:solidFill>
                  <a:srgbClr val="0C4F72"/>
                </a:solidFill>
              </a:rPr>
              <a:t>eksklusif</a:t>
            </a:r>
            <a:r>
              <a:rPr lang="en-US" sz="2133" kern="0" dirty="0">
                <a:solidFill>
                  <a:srgbClr val="0C4F72"/>
                </a:solidFill>
              </a:rPr>
              <a:t> di Seller Centre yang </a:t>
            </a:r>
            <a:r>
              <a:rPr lang="en-US" sz="2133" kern="0" dirty="0" err="1">
                <a:solidFill>
                  <a:srgbClr val="0C4F72"/>
                </a:solidFill>
              </a:rPr>
              <a:t>memungkinkan</a:t>
            </a:r>
            <a:r>
              <a:rPr lang="en-US" sz="2133" kern="0" dirty="0">
                <a:solidFill>
                  <a:srgbClr val="0C4F72"/>
                </a:solidFill>
              </a:rPr>
              <a:t> </a:t>
            </a:r>
            <a:r>
              <a:rPr lang="en-US" sz="2133" kern="0" dirty="0" err="1">
                <a:solidFill>
                  <a:srgbClr val="0C4F72"/>
                </a:solidFill>
              </a:rPr>
              <a:t>penjual</a:t>
            </a:r>
            <a:r>
              <a:rPr lang="en-US" sz="2133" kern="0" dirty="0">
                <a:solidFill>
                  <a:srgbClr val="0C4F72"/>
                </a:solidFill>
              </a:rPr>
              <a:t> </a:t>
            </a:r>
            <a:r>
              <a:rPr lang="en-US" sz="2133" kern="0" dirty="0" err="1">
                <a:solidFill>
                  <a:srgbClr val="0C4F72"/>
                </a:solidFill>
              </a:rPr>
              <a:t>untuk</a:t>
            </a:r>
            <a:r>
              <a:rPr lang="en-US" sz="2133" kern="0" dirty="0">
                <a:solidFill>
                  <a:srgbClr val="0C4F72"/>
                </a:solidFill>
              </a:rPr>
              <a:t> </a:t>
            </a:r>
            <a:r>
              <a:rPr lang="en-US" sz="2133" kern="0" dirty="0" err="1">
                <a:solidFill>
                  <a:srgbClr val="0C4F72"/>
                </a:solidFill>
              </a:rPr>
              <a:t>menominasikan</a:t>
            </a:r>
            <a:r>
              <a:rPr lang="en-US" sz="2133" kern="0" dirty="0">
                <a:solidFill>
                  <a:srgbClr val="0C4F72"/>
                </a:solidFill>
              </a:rPr>
              <a:t> </a:t>
            </a:r>
            <a:r>
              <a:rPr lang="en-US" sz="2133" kern="0" dirty="0" err="1">
                <a:solidFill>
                  <a:srgbClr val="0C4F72"/>
                </a:solidFill>
              </a:rPr>
              <a:t>produknya</a:t>
            </a:r>
            <a:r>
              <a:rPr lang="en-US" sz="2133" kern="0" dirty="0">
                <a:solidFill>
                  <a:srgbClr val="0C4F72"/>
                </a:solidFill>
              </a:rPr>
              <a:t> </a:t>
            </a:r>
            <a:r>
              <a:rPr lang="en-US" sz="2133" kern="0" dirty="0" err="1">
                <a:solidFill>
                  <a:srgbClr val="0C4F72"/>
                </a:solidFill>
              </a:rPr>
              <a:t>dalam</a:t>
            </a:r>
            <a:r>
              <a:rPr lang="en-US" sz="2133" kern="0" dirty="0">
                <a:solidFill>
                  <a:srgbClr val="0C4F72"/>
                </a:solidFill>
              </a:rPr>
              <a:t> promo </a:t>
            </a:r>
            <a:r>
              <a:rPr lang="en-US" sz="2133" i="1" kern="0" dirty="0">
                <a:solidFill>
                  <a:srgbClr val="0C4F72"/>
                </a:solidFill>
              </a:rPr>
              <a:t>Flash Sale</a:t>
            </a:r>
            <a:r>
              <a:rPr lang="en-US" sz="2133" b="1" i="1" kern="0" dirty="0">
                <a:solidFill>
                  <a:srgbClr val="0C4F72"/>
                </a:solidFill>
              </a:rPr>
              <a:t>.</a:t>
            </a:r>
            <a:endParaRPr lang="en-US" sz="2133" kern="0" dirty="0">
              <a:solidFill>
                <a:srgbClr val="0C4F72"/>
              </a:solidFill>
            </a:endParaRPr>
          </a:p>
        </p:txBody>
      </p:sp>
      <p:sp>
        <p:nvSpPr>
          <p:cNvPr id="21" name="Google Shape;586;p50">
            <a:extLst>
              <a:ext uri="{FF2B5EF4-FFF2-40B4-BE49-F238E27FC236}">
                <a16:creationId xmlns:a16="http://schemas.microsoft.com/office/drawing/2014/main" id="{3D6CD3A1-258E-45F9-9E22-E8A08BE2F243}"/>
              </a:ext>
            </a:extLst>
          </p:cNvPr>
          <p:cNvSpPr/>
          <p:nvPr/>
        </p:nvSpPr>
        <p:spPr>
          <a:xfrm>
            <a:off x="8570200" y="449267"/>
            <a:ext cx="4402000" cy="4402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grpSp>
        <p:nvGrpSpPr>
          <p:cNvPr id="22" name="Google Shape;587;p50">
            <a:extLst>
              <a:ext uri="{FF2B5EF4-FFF2-40B4-BE49-F238E27FC236}">
                <a16:creationId xmlns:a16="http://schemas.microsoft.com/office/drawing/2014/main" id="{E72EDC4D-7F39-4B9A-8DF3-3469B7386106}"/>
              </a:ext>
            </a:extLst>
          </p:cNvPr>
          <p:cNvGrpSpPr/>
          <p:nvPr/>
        </p:nvGrpSpPr>
        <p:grpSpPr>
          <a:xfrm rot="-5400000">
            <a:off x="7084805" y="2276842"/>
            <a:ext cx="4534675" cy="879511"/>
            <a:chOff x="243000" y="1891600"/>
            <a:chExt cx="1858575" cy="360475"/>
          </a:xfrm>
        </p:grpSpPr>
        <p:sp>
          <p:nvSpPr>
            <p:cNvPr id="23" name="Google Shape;588;p50">
              <a:extLst>
                <a:ext uri="{FF2B5EF4-FFF2-40B4-BE49-F238E27FC236}">
                  <a16:creationId xmlns:a16="http://schemas.microsoft.com/office/drawing/2014/main" id="{CD12A152-13C1-4E50-AB40-86054EFF5653}"/>
                </a:ext>
              </a:extLst>
            </p:cNvPr>
            <p:cNvSpPr/>
            <p:nvPr/>
          </p:nvSpPr>
          <p:spPr>
            <a:xfrm>
              <a:off x="243000" y="1891600"/>
              <a:ext cx="1858575" cy="360475"/>
            </a:xfrm>
            <a:custGeom>
              <a:avLst/>
              <a:gdLst/>
              <a:ahLst/>
              <a:cxnLst/>
              <a:rect l="l" t="t" r="r" b="b"/>
              <a:pathLst>
                <a:path w="74343" h="14419" fill="none" extrusionOk="0">
                  <a:moveTo>
                    <a:pt x="74343" y="1"/>
                  </a:moveTo>
                  <a:lnTo>
                    <a:pt x="74343" y="14418"/>
                  </a:lnTo>
                  <a:lnTo>
                    <a:pt x="0" y="14418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21680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4" name="Google Shape;589;p50">
              <a:extLst>
                <a:ext uri="{FF2B5EF4-FFF2-40B4-BE49-F238E27FC236}">
                  <a16:creationId xmlns:a16="http://schemas.microsoft.com/office/drawing/2014/main" id="{A0B6401A-ED71-409F-9324-AC4FD90BFFF6}"/>
                </a:ext>
              </a:extLst>
            </p:cNvPr>
            <p:cNvSpPr/>
            <p:nvPr/>
          </p:nvSpPr>
          <p:spPr>
            <a:xfrm>
              <a:off x="2032725" y="1895400"/>
              <a:ext cx="25" cy="135525"/>
            </a:xfrm>
            <a:custGeom>
              <a:avLst/>
              <a:gdLst/>
              <a:ahLst/>
              <a:cxnLst/>
              <a:rect l="l" t="t" r="r" b="b"/>
              <a:pathLst>
                <a:path w="1" h="5421" fill="none" extrusionOk="0">
                  <a:moveTo>
                    <a:pt x="0" y="1"/>
                  </a:moveTo>
                  <a:lnTo>
                    <a:pt x="0" y="5421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21680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5" name="Google Shape;590;p50">
              <a:extLst>
                <a:ext uri="{FF2B5EF4-FFF2-40B4-BE49-F238E27FC236}">
                  <a16:creationId xmlns:a16="http://schemas.microsoft.com/office/drawing/2014/main" id="{FA943420-F8EC-462B-A02F-8C3156C4E220}"/>
                </a:ext>
              </a:extLst>
            </p:cNvPr>
            <p:cNvSpPr/>
            <p:nvPr/>
          </p:nvSpPr>
          <p:spPr>
            <a:xfrm>
              <a:off x="2006700" y="1895400"/>
              <a:ext cx="25" cy="75375"/>
            </a:xfrm>
            <a:custGeom>
              <a:avLst/>
              <a:gdLst/>
              <a:ahLst/>
              <a:cxnLst/>
              <a:rect l="l" t="t" r="r" b="b"/>
              <a:pathLst>
                <a:path w="1" h="3015" fill="none" extrusionOk="0">
                  <a:moveTo>
                    <a:pt x="1" y="1"/>
                  </a:moveTo>
                  <a:lnTo>
                    <a:pt x="1" y="3014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21680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" name="Google Shape;591;p50">
              <a:extLst>
                <a:ext uri="{FF2B5EF4-FFF2-40B4-BE49-F238E27FC236}">
                  <a16:creationId xmlns:a16="http://schemas.microsoft.com/office/drawing/2014/main" id="{59705057-98CD-4BD8-A185-99F9EF5E86FA}"/>
                </a:ext>
              </a:extLst>
            </p:cNvPr>
            <p:cNvSpPr/>
            <p:nvPr/>
          </p:nvSpPr>
          <p:spPr>
            <a:xfrm>
              <a:off x="1980700" y="1895400"/>
              <a:ext cx="25" cy="75375"/>
            </a:xfrm>
            <a:custGeom>
              <a:avLst/>
              <a:gdLst/>
              <a:ahLst/>
              <a:cxnLst/>
              <a:rect l="l" t="t" r="r" b="b"/>
              <a:pathLst>
                <a:path w="1" h="3015" fill="none" extrusionOk="0">
                  <a:moveTo>
                    <a:pt x="0" y="1"/>
                  </a:moveTo>
                  <a:lnTo>
                    <a:pt x="0" y="3014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21680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7" name="Google Shape;592;p50">
              <a:extLst>
                <a:ext uri="{FF2B5EF4-FFF2-40B4-BE49-F238E27FC236}">
                  <a16:creationId xmlns:a16="http://schemas.microsoft.com/office/drawing/2014/main" id="{6AE06710-7918-470E-9506-ED0CA18C7692}"/>
                </a:ext>
              </a:extLst>
            </p:cNvPr>
            <p:cNvSpPr/>
            <p:nvPr/>
          </p:nvSpPr>
          <p:spPr>
            <a:xfrm>
              <a:off x="1954125" y="1895400"/>
              <a:ext cx="25" cy="75375"/>
            </a:xfrm>
            <a:custGeom>
              <a:avLst/>
              <a:gdLst/>
              <a:ahLst/>
              <a:cxnLst/>
              <a:rect l="l" t="t" r="r" b="b"/>
              <a:pathLst>
                <a:path w="1" h="3015" fill="none" extrusionOk="0">
                  <a:moveTo>
                    <a:pt x="1" y="1"/>
                  </a:moveTo>
                  <a:lnTo>
                    <a:pt x="1" y="3014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21680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8" name="Google Shape;593;p50">
              <a:extLst>
                <a:ext uri="{FF2B5EF4-FFF2-40B4-BE49-F238E27FC236}">
                  <a16:creationId xmlns:a16="http://schemas.microsoft.com/office/drawing/2014/main" id="{EBC7D909-F4ED-4B3C-85C3-A2B8E322DDA7}"/>
                </a:ext>
              </a:extLst>
            </p:cNvPr>
            <p:cNvSpPr/>
            <p:nvPr/>
          </p:nvSpPr>
          <p:spPr>
            <a:xfrm>
              <a:off x="1928125" y="1895400"/>
              <a:ext cx="25" cy="75375"/>
            </a:xfrm>
            <a:custGeom>
              <a:avLst/>
              <a:gdLst/>
              <a:ahLst/>
              <a:cxnLst/>
              <a:rect l="l" t="t" r="r" b="b"/>
              <a:pathLst>
                <a:path w="1" h="3015" fill="none" extrusionOk="0">
                  <a:moveTo>
                    <a:pt x="0" y="1"/>
                  </a:moveTo>
                  <a:lnTo>
                    <a:pt x="0" y="3014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21680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9" name="Google Shape;594;p50">
              <a:extLst>
                <a:ext uri="{FF2B5EF4-FFF2-40B4-BE49-F238E27FC236}">
                  <a16:creationId xmlns:a16="http://schemas.microsoft.com/office/drawing/2014/main" id="{3B5B69B1-B48D-4677-928F-16D6E56E1E0C}"/>
                </a:ext>
              </a:extLst>
            </p:cNvPr>
            <p:cNvSpPr/>
            <p:nvPr/>
          </p:nvSpPr>
          <p:spPr>
            <a:xfrm>
              <a:off x="1902100" y="1895400"/>
              <a:ext cx="25" cy="135525"/>
            </a:xfrm>
            <a:custGeom>
              <a:avLst/>
              <a:gdLst/>
              <a:ahLst/>
              <a:cxnLst/>
              <a:rect l="l" t="t" r="r" b="b"/>
              <a:pathLst>
                <a:path w="1" h="5421" fill="none" extrusionOk="0">
                  <a:moveTo>
                    <a:pt x="0" y="1"/>
                  </a:moveTo>
                  <a:lnTo>
                    <a:pt x="0" y="5421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21680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0" name="Google Shape;595;p50">
              <a:extLst>
                <a:ext uri="{FF2B5EF4-FFF2-40B4-BE49-F238E27FC236}">
                  <a16:creationId xmlns:a16="http://schemas.microsoft.com/office/drawing/2014/main" id="{465766FE-0A79-4C31-80AF-CC4242B99799}"/>
                </a:ext>
              </a:extLst>
            </p:cNvPr>
            <p:cNvSpPr/>
            <p:nvPr/>
          </p:nvSpPr>
          <p:spPr>
            <a:xfrm>
              <a:off x="1876075" y="1895400"/>
              <a:ext cx="25" cy="75375"/>
            </a:xfrm>
            <a:custGeom>
              <a:avLst/>
              <a:gdLst/>
              <a:ahLst/>
              <a:cxnLst/>
              <a:rect l="l" t="t" r="r" b="b"/>
              <a:pathLst>
                <a:path w="1" h="3015" fill="none" extrusionOk="0">
                  <a:moveTo>
                    <a:pt x="1" y="1"/>
                  </a:moveTo>
                  <a:lnTo>
                    <a:pt x="1" y="3014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21680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1" name="Google Shape;596;p50">
              <a:extLst>
                <a:ext uri="{FF2B5EF4-FFF2-40B4-BE49-F238E27FC236}">
                  <a16:creationId xmlns:a16="http://schemas.microsoft.com/office/drawing/2014/main" id="{5DE1CD23-D90D-42EF-83B2-4484FAE518BF}"/>
                </a:ext>
              </a:extLst>
            </p:cNvPr>
            <p:cNvSpPr/>
            <p:nvPr/>
          </p:nvSpPr>
          <p:spPr>
            <a:xfrm>
              <a:off x="1849525" y="1895400"/>
              <a:ext cx="25" cy="75375"/>
            </a:xfrm>
            <a:custGeom>
              <a:avLst/>
              <a:gdLst/>
              <a:ahLst/>
              <a:cxnLst/>
              <a:rect l="l" t="t" r="r" b="b"/>
              <a:pathLst>
                <a:path w="1" h="3015" fill="none" extrusionOk="0">
                  <a:moveTo>
                    <a:pt x="0" y="1"/>
                  </a:moveTo>
                  <a:lnTo>
                    <a:pt x="0" y="3014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21680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2" name="Google Shape;597;p50">
              <a:extLst>
                <a:ext uri="{FF2B5EF4-FFF2-40B4-BE49-F238E27FC236}">
                  <a16:creationId xmlns:a16="http://schemas.microsoft.com/office/drawing/2014/main" id="{84EB1F0B-8183-4E07-8F5E-DFCB7C5EE599}"/>
                </a:ext>
              </a:extLst>
            </p:cNvPr>
            <p:cNvSpPr/>
            <p:nvPr/>
          </p:nvSpPr>
          <p:spPr>
            <a:xfrm>
              <a:off x="1823500" y="1895400"/>
              <a:ext cx="25" cy="75375"/>
            </a:xfrm>
            <a:custGeom>
              <a:avLst/>
              <a:gdLst/>
              <a:ahLst/>
              <a:cxnLst/>
              <a:rect l="l" t="t" r="r" b="b"/>
              <a:pathLst>
                <a:path w="1" h="3015" fill="none" extrusionOk="0">
                  <a:moveTo>
                    <a:pt x="1" y="1"/>
                  </a:moveTo>
                  <a:lnTo>
                    <a:pt x="1" y="3014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21680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3" name="Google Shape;598;p50">
              <a:extLst>
                <a:ext uri="{FF2B5EF4-FFF2-40B4-BE49-F238E27FC236}">
                  <a16:creationId xmlns:a16="http://schemas.microsoft.com/office/drawing/2014/main" id="{D549FC8A-3F48-4105-856E-2BEDFF87600F}"/>
                </a:ext>
              </a:extLst>
            </p:cNvPr>
            <p:cNvSpPr/>
            <p:nvPr/>
          </p:nvSpPr>
          <p:spPr>
            <a:xfrm>
              <a:off x="1797500" y="1895400"/>
              <a:ext cx="25" cy="75375"/>
            </a:xfrm>
            <a:custGeom>
              <a:avLst/>
              <a:gdLst/>
              <a:ahLst/>
              <a:cxnLst/>
              <a:rect l="l" t="t" r="r" b="b"/>
              <a:pathLst>
                <a:path w="1" h="3015" fill="none" extrusionOk="0">
                  <a:moveTo>
                    <a:pt x="0" y="1"/>
                  </a:moveTo>
                  <a:lnTo>
                    <a:pt x="0" y="3014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21680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4" name="Google Shape;599;p50">
              <a:extLst>
                <a:ext uri="{FF2B5EF4-FFF2-40B4-BE49-F238E27FC236}">
                  <a16:creationId xmlns:a16="http://schemas.microsoft.com/office/drawing/2014/main" id="{24947C60-14C3-41C6-89F6-3561C42F5820}"/>
                </a:ext>
              </a:extLst>
            </p:cNvPr>
            <p:cNvSpPr/>
            <p:nvPr/>
          </p:nvSpPr>
          <p:spPr>
            <a:xfrm>
              <a:off x="1770925" y="1895400"/>
              <a:ext cx="25" cy="135525"/>
            </a:xfrm>
            <a:custGeom>
              <a:avLst/>
              <a:gdLst/>
              <a:ahLst/>
              <a:cxnLst/>
              <a:rect l="l" t="t" r="r" b="b"/>
              <a:pathLst>
                <a:path w="1" h="5421" fill="none" extrusionOk="0">
                  <a:moveTo>
                    <a:pt x="1" y="1"/>
                  </a:moveTo>
                  <a:lnTo>
                    <a:pt x="1" y="5421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21680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5" name="Google Shape;600;p50">
              <a:extLst>
                <a:ext uri="{FF2B5EF4-FFF2-40B4-BE49-F238E27FC236}">
                  <a16:creationId xmlns:a16="http://schemas.microsoft.com/office/drawing/2014/main" id="{853D6974-7A1F-4ED8-BEBD-CDF97D038968}"/>
                </a:ext>
              </a:extLst>
            </p:cNvPr>
            <p:cNvSpPr/>
            <p:nvPr/>
          </p:nvSpPr>
          <p:spPr>
            <a:xfrm>
              <a:off x="1744925" y="1895400"/>
              <a:ext cx="0" cy="75375"/>
            </a:xfrm>
            <a:custGeom>
              <a:avLst/>
              <a:gdLst/>
              <a:ahLst/>
              <a:cxnLst/>
              <a:rect l="l" t="t" r="r" b="b"/>
              <a:pathLst>
                <a:path h="3015" fill="none" extrusionOk="0">
                  <a:moveTo>
                    <a:pt x="0" y="1"/>
                  </a:moveTo>
                  <a:lnTo>
                    <a:pt x="0" y="3014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21680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6" name="Google Shape;601;p50">
              <a:extLst>
                <a:ext uri="{FF2B5EF4-FFF2-40B4-BE49-F238E27FC236}">
                  <a16:creationId xmlns:a16="http://schemas.microsoft.com/office/drawing/2014/main" id="{5D991D4A-7542-4077-82D4-DBC2383078F7}"/>
                </a:ext>
              </a:extLst>
            </p:cNvPr>
            <p:cNvSpPr/>
            <p:nvPr/>
          </p:nvSpPr>
          <p:spPr>
            <a:xfrm>
              <a:off x="1718900" y="1895400"/>
              <a:ext cx="25" cy="75375"/>
            </a:xfrm>
            <a:custGeom>
              <a:avLst/>
              <a:gdLst/>
              <a:ahLst/>
              <a:cxnLst/>
              <a:rect l="l" t="t" r="r" b="b"/>
              <a:pathLst>
                <a:path w="1" h="3015" fill="none" extrusionOk="0">
                  <a:moveTo>
                    <a:pt x="0" y="1"/>
                  </a:moveTo>
                  <a:lnTo>
                    <a:pt x="0" y="3014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21680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7" name="Google Shape;602;p50">
              <a:extLst>
                <a:ext uri="{FF2B5EF4-FFF2-40B4-BE49-F238E27FC236}">
                  <a16:creationId xmlns:a16="http://schemas.microsoft.com/office/drawing/2014/main" id="{722D7D5C-9580-4D52-BDF9-D2B746D5217E}"/>
                </a:ext>
              </a:extLst>
            </p:cNvPr>
            <p:cNvSpPr/>
            <p:nvPr/>
          </p:nvSpPr>
          <p:spPr>
            <a:xfrm>
              <a:off x="1692875" y="1895400"/>
              <a:ext cx="25" cy="75375"/>
            </a:xfrm>
            <a:custGeom>
              <a:avLst/>
              <a:gdLst/>
              <a:ahLst/>
              <a:cxnLst/>
              <a:rect l="l" t="t" r="r" b="b"/>
              <a:pathLst>
                <a:path w="1" h="3015" fill="none" extrusionOk="0">
                  <a:moveTo>
                    <a:pt x="1" y="1"/>
                  </a:moveTo>
                  <a:lnTo>
                    <a:pt x="1" y="3014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21680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8" name="Google Shape;603;p50">
              <a:extLst>
                <a:ext uri="{FF2B5EF4-FFF2-40B4-BE49-F238E27FC236}">
                  <a16:creationId xmlns:a16="http://schemas.microsoft.com/office/drawing/2014/main" id="{F0D1F7F4-64BD-4B79-B3F6-543A2A5E498B}"/>
                </a:ext>
              </a:extLst>
            </p:cNvPr>
            <p:cNvSpPr/>
            <p:nvPr/>
          </p:nvSpPr>
          <p:spPr>
            <a:xfrm>
              <a:off x="1666325" y="1895400"/>
              <a:ext cx="25" cy="75375"/>
            </a:xfrm>
            <a:custGeom>
              <a:avLst/>
              <a:gdLst/>
              <a:ahLst/>
              <a:cxnLst/>
              <a:rect l="l" t="t" r="r" b="b"/>
              <a:pathLst>
                <a:path w="1" h="3015" fill="none" extrusionOk="0">
                  <a:moveTo>
                    <a:pt x="0" y="1"/>
                  </a:moveTo>
                  <a:lnTo>
                    <a:pt x="0" y="3014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21680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9" name="Google Shape;604;p50">
              <a:extLst>
                <a:ext uri="{FF2B5EF4-FFF2-40B4-BE49-F238E27FC236}">
                  <a16:creationId xmlns:a16="http://schemas.microsoft.com/office/drawing/2014/main" id="{FCC3B8F0-213C-4FAC-809E-07ED3D7D9C3F}"/>
                </a:ext>
              </a:extLst>
            </p:cNvPr>
            <p:cNvSpPr/>
            <p:nvPr/>
          </p:nvSpPr>
          <p:spPr>
            <a:xfrm>
              <a:off x="1640300" y="1895400"/>
              <a:ext cx="25" cy="135525"/>
            </a:xfrm>
            <a:custGeom>
              <a:avLst/>
              <a:gdLst/>
              <a:ahLst/>
              <a:cxnLst/>
              <a:rect l="l" t="t" r="r" b="b"/>
              <a:pathLst>
                <a:path w="1" h="5421" fill="none" extrusionOk="0">
                  <a:moveTo>
                    <a:pt x="1" y="1"/>
                  </a:moveTo>
                  <a:lnTo>
                    <a:pt x="1" y="5421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21680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0" name="Google Shape;605;p50">
              <a:extLst>
                <a:ext uri="{FF2B5EF4-FFF2-40B4-BE49-F238E27FC236}">
                  <a16:creationId xmlns:a16="http://schemas.microsoft.com/office/drawing/2014/main" id="{72D8E304-627E-420C-8D3F-EFEFA37EA4CB}"/>
                </a:ext>
              </a:extLst>
            </p:cNvPr>
            <p:cNvSpPr/>
            <p:nvPr/>
          </p:nvSpPr>
          <p:spPr>
            <a:xfrm>
              <a:off x="1614275" y="1895400"/>
              <a:ext cx="25" cy="75375"/>
            </a:xfrm>
            <a:custGeom>
              <a:avLst/>
              <a:gdLst/>
              <a:ahLst/>
              <a:cxnLst/>
              <a:rect l="l" t="t" r="r" b="b"/>
              <a:pathLst>
                <a:path w="1" h="3015" fill="none" extrusionOk="0">
                  <a:moveTo>
                    <a:pt x="1" y="1"/>
                  </a:moveTo>
                  <a:lnTo>
                    <a:pt x="1" y="3014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21680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1" name="Google Shape;606;p50">
              <a:extLst>
                <a:ext uri="{FF2B5EF4-FFF2-40B4-BE49-F238E27FC236}">
                  <a16:creationId xmlns:a16="http://schemas.microsoft.com/office/drawing/2014/main" id="{2CA3148F-7728-4F8D-B0E4-2DA3699F4715}"/>
                </a:ext>
              </a:extLst>
            </p:cNvPr>
            <p:cNvSpPr/>
            <p:nvPr/>
          </p:nvSpPr>
          <p:spPr>
            <a:xfrm>
              <a:off x="1588275" y="1895400"/>
              <a:ext cx="25" cy="75375"/>
            </a:xfrm>
            <a:custGeom>
              <a:avLst/>
              <a:gdLst/>
              <a:ahLst/>
              <a:cxnLst/>
              <a:rect l="l" t="t" r="r" b="b"/>
              <a:pathLst>
                <a:path w="1" h="3015" fill="none" extrusionOk="0">
                  <a:moveTo>
                    <a:pt x="0" y="1"/>
                  </a:moveTo>
                  <a:lnTo>
                    <a:pt x="0" y="3014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21680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2" name="Google Shape;607;p50">
              <a:extLst>
                <a:ext uri="{FF2B5EF4-FFF2-40B4-BE49-F238E27FC236}">
                  <a16:creationId xmlns:a16="http://schemas.microsoft.com/office/drawing/2014/main" id="{7C9239CC-EDF9-4238-AD46-2A0602AE2FFC}"/>
                </a:ext>
              </a:extLst>
            </p:cNvPr>
            <p:cNvSpPr/>
            <p:nvPr/>
          </p:nvSpPr>
          <p:spPr>
            <a:xfrm>
              <a:off x="1561700" y="1895400"/>
              <a:ext cx="25" cy="75375"/>
            </a:xfrm>
            <a:custGeom>
              <a:avLst/>
              <a:gdLst/>
              <a:ahLst/>
              <a:cxnLst/>
              <a:rect l="l" t="t" r="r" b="b"/>
              <a:pathLst>
                <a:path w="1" h="3015" fill="none" extrusionOk="0">
                  <a:moveTo>
                    <a:pt x="1" y="1"/>
                  </a:moveTo>
                  <a:lnTo>
                    <a:pt x="1" y="3014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21680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3" name="Google Shape;608;p50">
              <a:extLst>
                <a:ext uri="{FF2B5EF4-FFF2-40B4-BE49-F238E27FC236}">
                  <a16:creationId xmlns:a16="http://schemas.microsoft.com/office/drawing/2014/main" id="{4FC5D431-BFD6-473E-88E4-0A0F07F70F0C}"/>
                </a:ext>
              </a:extLst>
            </p:cNvPr>
            <p:cNvSpPr/>
            <p:nvPr/>
          </p:nvSpPr>
          <p:spPr>
            <a:xfrm>
              <a:off x="1535700" y="1895400"/>
              <a:ext cx="25" cy="75375"/>
            </a:xfrm>
            <a:custGeom>
              <a:avLst/>
              <a:gdLst/>
              <a:ahLst/>
              <a:cxnLst/>
              <a:rect l="l" t="t" r="r" b="b"/>
              <a:pathLst>
                <a:path w="1" h="3015" fill="none" extrusionOk="0">
                  <a:moveTo>
                    <a:pt x="0" y="1"/>
                  </a:moveTo>
                  <a:lnTo>
                    <a:pt x="0" y="3014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21680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4" name="Google Shape;609;p50">
              <a:extLst>
                <a:ext uri="{FF2B5EF4-FFF2-40B4-BE49-F238E27FC236}">
                  <a16:creationId xmlns:a16="http://schemas.microsoft.com/office/drawing/2014/main" id="{A0E6B15E-C9BC-41C4-842F-539BDA86E384}"/>
                </a:ext>
              </a:extLst>
            </p:cNvPr>
            <p:cNvSpPr/>
            <p:nvPr/>
          </p:nvSpPr>
          <p:spPr>
            <a:xfrm>
              <a:off x="1509675" y="1895400"/>
              <a:ext cx="25" cy="135525"/>
            </a:xfrm>
            <a:custGeom>
              <a:avLst/>
              <a:gdLst/>
              <a:ahLst/>
              <a:cxnLst/>
              <a:rect l="l" t="t" r="r" b="b"/>
              <a:pathLst>
                <a:path w="1" h="5421" fill="none" extrusionOk="0">
                  <a:moveTo>
                    <a:pt x="1" y="1"/>
                  </a:moveTo>
                  <a:lnTo>
                    <a:pt x="1" y="5421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21680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5" name="Google Shape;610;p50">
              <a:extLst>
                <a:ext uri="{FF2B5EF4-FFF2-40B4-BE49-F238E27FC236}">
                  <a16:creationId xmlns:a16="http://schemas.microsoft.com/office/drawing/2014/main" id="{363E0DC8-F62C-4646-8E53-6B38FD9337CC}"/>
                </a:ext>
              </a:extLst>
            </p:cNvPr>
            <p:cNvSpPr/>
            <p:nvPr/>
          </p:nvSpPr>
          <p:spPr>
            <a:xfrm>
              <a:off x="1483650" y="1895400"/>
              <a:ext cx="25" cy="75375"/>
            </a:xfrm>
            <a:custGeom>
              <a:avLst/>
              <a:gdLst/>
              <a:ahLst/>
              <a:cxnLst/>
              <a:rect l="l" t="t" r="r" b="b"/>
              <a:pathLst>
                <a:path w="1" h="3015" fill="none" extrusionOk="0">
                  <a:moveTo>
                    <a:pt x="1" y="1"/>
                  </a:moveTo>
                  <a:lnTo>
                    <a:pt x="1" y="3014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21680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6" name="Google Shape;611;p50">
              <a:extLst>
                <a:ext uri="{FF2B5EF4-FFF2-40B4-BE49-F238E27FC236}">
                  <a16:creationId xmlns:a16="http://schemas.microsoft.com/office/drawing/2014/main" id="{BA6BFD84-30D7-4116-8DF6-AEF55E94E00C}"/>
                </a:ext>
              </a:extLst>
            </p:cNvPr>
            <p:cNvSpPr/>
            <p:nvPr/>
          </p:nvSpPr>
          <p:spPr>
            <a:xfrm>
              <a:off x="1457650" y="1895400"/>
              <a:ext cx="25" cy="75375"/>
            </a:xfrm>
            <a:custGeom>
              <a:avLst/>
              <a:gdLst/>
              <a:ahLst/>
              <a:cxnLst/>
              <a:rect l="l" t="t" r="r" b="b"/>
              <a:pathLst>
                <a:path w="1" h="3015" fill="none" extrusionOk="0">
                  <a:moveTo>
                    <a:pt x="0" y="1"/>
                  </a:moveTo>
                  <a:lnTo>
                    <a:pt x="0" y="3014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21680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7" name="Google Shape;612;p50">
              <a:extLst>
                <a:ext uri="{FF2B5EF4-FFF2-40B4-BE49-F238E27FC236}">
                  <a16:creationId xmlns:a16="http://schemas.microsoft.com/office/drawing/2014/main" id="{10D9E591-A2A6-44F2-B6E3-53963233323E}"/>
                </a:ext>
              </a:extLst>
            </p:cNvPr>
            <p:cNvSpPr/>
            <p:nvPr/>
          </p:nvSpPr>
          <p:spPr>
            <a:xfrm>
              <a:off x="1431075" y="1895400"/>
              <a:ext cx="25" cy="75375"/>
            </a:xfrm>
            <a:custGeom>
              <a:avLst/>
              <a:gdLst/>
              <a:ahLst/>
              <a:cxnLst/>
              <a:rect l="l" t="t" r="r" b="b"/>
              <a:pathLst>
                <a:path w="1" h="3015" fill="none" extrusionOk="0">
                  <a:moveTo>
                    <a:pt x="1" y="1"/>
                  </a:moveTo>
                  <a:lnTo>
                    <a:pt x="1" y="3014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21680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8" name="Google Shape;613;p50">
              <a:extLst>
                <a:ext uri="{FF2B5EF4-FFF2-40B4-BE49-F238E27FC236}">
                  <a16:creationId xmlns:a16="http://schemas.microsoft.com/office/drawing/2014/main" id="{FD11E240-3AD4-4593-924C-D4285958D25F}"/>
                </a:ext>
              </a:extLst>
            </p:cNvPr>
            <p:cNvSpPr/>
            <p:nvPr/>
          </p:nvSpPr>
          <p:spPr>
            <a:xfrm>
              <a:off x="1405075" y="1895400"/>
              <a:ext cx="25" cy="75375"/>
            </a:xfrm>
            <a:custGeom>
              <a:avLst/>
              <a:gdLst/>
              <a:ahLst/>
              <a:cxnLst/>
              <a:rect l="l" t="t" r="r" b="b"/>
              <a:pathLst>
                <a:path w="1" h="3015" fill="none" extrusionOk="0">
                  <a:moveTo>
                    <a:pt x="0" y="1"/>
                  </a:moveTo>
                  <a:lnTo>
                    <a:pt x="0" y="3014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21680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9" name="Google Shape;614;p50">
              <a:extLst>
                <a:ext uri="{FF2B5EF4-FFF2-40B4-BE49-F238E27FC236}">
                  <a16:creationId xmlns:a16="http://schemas.microsoft.com/office/drawing/2014/main" id="{E99F1A8D-E4DE-4576-906D-61BACC82D888}"/>
                </a:ext>
              </a:extLst>
            </p:cNvPr>
            <p:cNvSpPr/>
            <p:nvPr/>
          </p:nvSpPr>
          <p:spPr>
            <a:xfrm>
              <a:off x="1379050" y="1895400"/>
              <a:ext cx="25" cy="135525"/>
            </a:xfrm>
            <a:custGeom>
              <a:avLst/>
              <a:gdLst/>
              <a:ahLst/>
              <a:cxnLst/>
              <a:rect l="l" t="t" r="r" b="b"/>
              <a:pathLst>
                <a:path w="1" h="5421" fill="none" extrusionOk="0">
                  <a:moveTo>
                    <a:pt x="1" y="1"/>
                  </a:moveTo>
                  <a:lnTo>
                    <a:pt x="1" y="5421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21680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0" name="Google Shape;615;p50">
              <a:extLst>
                <a:ext uri="{FF2B5EF4-FFF2-40B4-BE49-F238E27FC236}">
                  <a16:creationId xmlns:a16="http://schemas.microsoft.com/office/drawing/2014/main" id="{AC52FF1B-6DDA-4B3A-B0AE-0CC8161BA20F}"/>
                </a:ext>
              </a:extLst>
            </p:cNvPr>
            <p:cNvSpPr/>
            <p:nvPr/>
          </p:nvSpPr>
          <p:spPr>
            <a:xfrm>
              <a:off x="1353025" y="1895400"/>
              <a:ext cx="25" cy="75375"/>
            </a:xfrm>
            <a:custGeom>
              <a:avLst/>
              <a:gdLst/>
              <a:ahLst/>
              <a:cxnLst/>
              <a:rect l="l" t="t" r="r" b="b"/>
              <a:pathLst>
                <a:path w="1" h="3015" fill="none" extrusionOk="0">
                  <a:moveTo>
                    <a:pt x="1" y="1"/>
                  </a:moveTo>
                  <a:lnTo>
                    <a:pt x="1" y="3014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21680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1" name="Google Shape;616;p50">
              <a:extLst>
                <a:ext uri="{FF2B5EF4-FFF2-40B4-BE49-F238E27FC236}">
                  <a16:creationId xmlns:a16="http://schemas.microsoft.com/office/drawing/2014/main" id="{7BC73913-D73C-4D46-ABA2-097B3A65B496}"/>
                </a:ext>
              </a:extLst>
            </p:cNvPr>
            <p:cNvSpPr/>
            <p:nvPr/>
          </p:nvSpPr>
          <p:spPr>
            <a:xfrm>
              <a:off x="1326475" y="1895400"/>
              <a:ext cx="25" cy="75375"/>
            </a:xfrm>
            <a:custGeom>
              <a:avLst/>
              <a:gdLst/>
              <a:ahLst/>
              <a:cxnLst/>
              <a:rect l="l" t="t" r="r" b="b"/>
              <a:pathLst>
                <a:path w="1" h="3015" fill="none" extrusionOk="0">
                  <a:moveTo>
                    <a:pt x="1" y="1"/>
                  </a:moveTo>
                  <a:lnTo>
                    <a:pt x="1" y="3014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21680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2" name="Google Shape;617;p50">
              <a:extLst>
                <a:ext uri="{FF2B5EF4-FFF2-40B4-BE49-F238E27FC236}">
                  <a16:creationId xmlns:a16="http://schemas.microsoft.com/office/drawing/2014/main" id="{2D63374B-4ABF-4336-A5CF-9AB4077B26AE}"/>
                </a:ext>
              </a:extLst>
            </p:cNvPr>
            <p:cNvSpPr/>
            <p:nvPr/>
          </p:nvSpPr>
          <p:spPr>
            <a:xfrm>
              <a:off x="1300450" y="1895400"/>
              <a:ext cx="25" cy="75375"/>
            </a:xfrm>
            <a:custGeom>
              <a:avLst/>
              <a:gdLst/>
              <a:ahLst/>
              <a:cxnLst/>
              <a:rect l="l" t="t" r="r" b="b"/>
              <a:pathLst>
                <a:path w="1" h="3015" fill="none" extrusionOk="0">
                  <a:moveTo>
                    <a:pt x="1" y="1"/>
                  </a:moveTo>
                  <a:lnTo>
                    <a:pt x="1" y="3014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21680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3" name="Google Shape;618;p50">
              <a:extLst>
                <a:ext uri="{FF2B5EF4-FFF2-40B4-BE49-F238E27FC236}">
                  <a16:creationId xmlns:a16="http://schemas.microsoft.com/office/drawing/2014/main" id="{0D492153-A79B-490C-9862-F47B1B274EA4}"/>
                </a:ext>
              </a:extLst>
            </p:cNvPr>
            <p:cNvSpPr/>
            <p:nvPr/>
          </p:nvSpPr>
          <p:spPr>
            <a:xfrm>
              <a:off x="1274450" y="1895400"/>
              <a:ext cx="25" cy="75375"/>
            </a:xfrm>
            <a:custGeom>
              <a:avLst/>
              <a:gdLst/>
              <a:ahLst/>
              <a:cxnLst/>
              <a:rect l="l" t="t" r="r" b="b"/>
              <a:pathLst>
                <a:path w="1" h="3015" fill="none" extrusionOk="0">
                  <a:moveTo>
                    <a:pt x="0" y="1"/>
                  </a:moveTo>
                  <a:lnTo>
                    <a:pt x="0" y="3014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21680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4" name="Google Shape;619;p50">
              <a:extLst>
                <a:ext uri="{FF2B5EF4-FFF2-40B4-BE49-F238E27FC236}">
                  <a16:creationId xmlns:a16="http://schemas.microsoft.com/office/drawing/2014/main" id="{2214CD48-3A00-45DA-B98E-C492F6EF5F3D}"/>
                </a:ext>
              </a:extLst>
            </p:cNvPr>
            <p:cNvSpPr/>
            <p:nvPr/>
          </p:nvSpPr>
          <p:spPr>
            <a:xfrm>
              <a:off x="1248425" y="1895400"/>
              <a:ext cx="25" cy="135525"/>
            </a:xfrm>
            <a:custGeom>
              <a:avLst/>
              <a:gdLst/>
              <a:ahLst/>
              <a:cxnLst/>
              <a:rect l="l" t="t" r="r" b="b"/>
              <a:pathLst>
                <a:path w="1" h="5421" fill="none" extrusionOk="0">
                  <a:moveTo>
                    <a:pt x="1" y="1"/>
                  </a:moveTo>
                  <a:lnTo>
                    <a:pt x="1" y="5421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21680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5" name="Google Shape;620;p50">
              <a:extLst>
                <a:ext uri="{FF2B5EF4-FFF2-40B4-BE49-F238E27FC236}">
                  <a16:creationId xmlns:a16="http://schemas.microsoft.com/office/drawing/2014/main" id="{126EA7FD-55FA-467E-90D5-0928156E5602}"/>
                </a:ext>
              </a:extLst>
            </p:cNvPr>
            <p:cNvSpPr/>
            <p:nvPr/>
          </p:nvSpPr>
          <p:spPr>
            <a:xfrm>
              <a:off x="1221875" y="1895400"/>
              <a:ext cx="25" cy="75375"/>
            </a:xfrm>
            <a:custGeom>
              <a:avLst/>
              <a:gdLst/>
              <a:ahLst/>
              <a:cxnLst/>
              <a:rect l="l" t="t" r="r" b="b"/>
              <a:pathLst>
                <a:path w="1" h="3015" fill="none" extrusionOk="0">
                  <a:moveTo>
                    <a:pt x="0" y="1"/>
                  </a:moveTo>
                  <a:lnTo>
                    <a:pt x="0" y="3014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21680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6" name="Google Shape;621;p50">
              <a:extLst>
                <a:ext uri="{FF2B5EF4-FFF2-40B4-BE49-F238E27FC236}">
                  <a16:creationId xmlns:a16="http://schemas.microsoft.com/office/drawing/2014/main" id="{2F66AE67-8B0E-4808-8C71-496C198F5876}"/>
                </a:ext>
              </a:extLst>
            </p:cNvPr>
            <p:cNvSpPr/>
            <p:nvPr/>
          </p:nvSpPr>
          <p:spPr>
            <a:xfrm>
              <a:off x="1195850" y="1895400"/>
              <a:ext cx="25" cy="75375"/>
            </a:xfrm>
            <a:custGeom>
              <a:avLst/>
              <a:gdLst/>
              <a:ahLst/>
              <a:cxnLst/>
              <a:rect l="l" t="t" r="r" b="b"/>
              <a:pathLst>
                <a:path w="1" h="3015" fill="none" extrusionOk="0">
                  <a:moveTo>
                    <a:pt x="1" y="1"/>
                  </a:moveTo>
                  <a:lnTo>
                    <a:pt x="1" y="3014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21680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7" name="Google Shape;622;p50">
              <a:extLst>
                <a:ext uri="{FF2B5EF4-FFF2-40B4-BE49-F238E27FC236}">
                  <a16:creationId xmlns:a16="http://schemas.microsoft.com/office/drawing/2014/main" id="{B6D93090-D124-4AC5-8AF3-9A1F5419C168}"/>
                </a:ext>
              </a:extLst>
            </p:cNvPr>
            <p:cNvSpPr/>
            <p:nvPr/>
          </p:nvSpPr>
          <p:spPr>
            <a:xfrm>
              <a:off x="1169825" y="1895400"/>
              <a:ext cx="25" cy="75375"/>
            </a:xfrm>
            <a:custGeom>
              <a:avLst/>
              <a:gdLst/>
              <a:ahLst/>
              <a:cxnLst/>
              <a:rect l="l" t="t" r="r" b="b"/>
              <a:pathLst>
                <a:path w="1" h="3015" fill="none" extrusionOk="0">
                  <a:moveTo>
                    <a:pt x="1" y="1"/>
                  </a:moveTo>
                  <a:lnTo>
                    <a:pt x="1" y="3014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21680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8" name="Google Shape;623;p50">
              <a:extLst>
                <a:ext uri="{FF2B5EF4-FFF2-40B4-BE49-F238E27FC236}">
                  <a16:creationId xmlns:a16="http://schemas.microsoft.com/office/drawing/2014/main" id="{995637C5-2F56-4214-910B-22D1A8032019}"/>
                </a:ext>
              </a:extLst>
            </p:cNvPr>
            <p:cNvSpPr/>
            <p:nvPr/>
          </p:nvSpPr>
          <p:spPr>
            <a:xfrm>
              <a:off x="1143275" y="1895400"/>
              <a:ext cx="25" cy="75375"/>
            </a:xfrm>
            <a:custGeom>
              <a:avLst/>
              <a:gdLst/>
              <a:ahLst/>
              <a:cxnLst/>
              <a:rect l="l" t="t" r="r" b="b"/>
              <a:pathLst>
                <a:path w="1" h="3015" fill="none" extrusionOk="0">
                  <a:moveTo>
                    <a:pt x="1" y="1"/>
                  </a:moveTo>
                  <a:lnTo>
                    <a:pt x="1" y="3014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21680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9" name="Google Shape;624;p50">
              <a:extLst>
                <a:ext uri="{FF2B5EF4-FFF2-40B4-BE49-F238E27FC236}">
                  <a16:creationId xmlns:a16="http://schemas.microsoft.com/office/drawing/2014/main" id="{19FB427C-7C27-4212-B807-8D8C84AEFC72}"/>
                </a:ext>
              </a:extLst>
            </p:cNvPr>
            <p:cNvSpPr/>
            <p:nvPr/>
          </p:nvSpPr>
          <p:spPr>
            <a:xfrm>
              <a:off x="1117250" y="1895400"/>
              <a:ext cx="25" cy="135525"/>
            </a:xfrm>
            <a:custGeom>
              <a:avLst/>
              <a:gdLst/>
              <a:ahLst/>
              <a:cxnLst/>
              <a:rect l="l" t="t" r="r" b="b"/>
              <a:pathLst>
                <a:path w="1" h="5421" fill="none" extrusionOk="0">
                  <a:moveTo>
                    <a:pt x="1" y="1"/>
                  </a:moveTo>
                  <a:lnTo>
                    <a:pt x="1" y="5421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21680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0" name="Google Shape;625;p50">
              <a:extLst>
                <a:ext uri="{FF2B5EF4-FFF2-40B4-BE49-F238E27FC236}">
                  <a16:creationId xmlns:a16="http://schemas.microsoft.com/office/drawing/2014/main" id="{23D12AA2-65CD-4BDD-AC11-25DA02624AC0}"/>
                </a:ext>
              </a:extLst>
            </p:cNvPr>
            <p:cNvSpPr/>
            <p:nvPr/>
          </p:nvSpPr>
          <p:spPr>
            <a:xfrm>
              <a:off x="1091250" y="1895400"/>
              <a:ext cx="25" cy="75375"/>
            </a:xfrm>
            <a:custGeom>
              <a:avLst/>
              <a:gdLst/>
              <a:ahLst/>
              <a:cxnLst/>
              <a:rect l="l" t="t" r="r" b="b"/>
              <a:pathLst>
                <a:path w="1" h="3015" fill="none" extrusionOk="0">
                  <a:moveTo>
                    <a:pt x="0" y="1"/>
                  </a:moveTo>
                  <a:lnTo>
                    <a:pt x="0" y="3014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21680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1" name="Google Shape;626;p50">
              <a:extLst>
                <a:ext uri="{FF2B5EF4-FFF2-40B4-BE49-F238E27FC236}">
                  <a16:creationId xmlns:a16="http://schemas.microsoft.com/office/drawing/2014/main" id="{EECBCE6A-8663-4617-A705-CEA834E28390}"/>
                </a:ext>
              </a:extLst>
            </p:cNvPr>
            <p:cNvSpPr/>
            <p:nvPr/>
          </p:nvSpPr>
          <p:spPr>
            <a:xfrm>
              <a:off x="1065225" y="1895400"/>
              <a:ext cx="25" cy="75375"/>
            </a:xfrm>
            <a:custGeom>
              <a:avLst/>
              <a:gdLst/>
              <a:ahLst/>
              <a:cxnLst/>
              <a:rect l="l" t="t" r="r" b="b"/>
              <a:pathLst>
                <a:path w="1" h="3015" fill="none" extrusionOk="0">
                  <a:moveTo>
                    <a:pt x="1" y="1"/>
                  </a:moveTo>
                  <a:lnTo>
                    <a:pt x="1" y="3014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21680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2" name="Google Shape;627;p50">
              <a:extLst>
                <a:ext uri="{FF2B5EF4-FFF2-40B4-BE49-F238E27FC236}">
                  <a16:creationId xmlns:a16="http://schemas.microsoft.com/office/drawing/2014/main" id="{A41ECC21-5C5A-4E8D-BEF1-796C2EF8E124}"/>
                </a:ext>
              </a:extLst>
            </p:cNvPr>
            <p:cNvSpPr/>
            <p:nvPr/>
          </p:nvSpPr>
          <p:spPr>
            <a:xfrm>
              <a:off x="1038675" y="1895400"/>
              <a:ext cx="25" cy="75375"/>
            </a:xfrm>
            <a:custGeom>
              <a:avLst/>
              <a:gdLst/>
              <a:ahLst/>
              <a:cxnLst/>
              <a:rect l="l" t="t" r="r" b="b"/>
              <a:pathLst>
                <a:path w="1" h="3015" fill="none" extrusionOk="0">
                  <a:moveTo>
                    <a:pt x="0" y="1"/>
                  </a:moveTo>
                  <a:lnTo>
                    <a:pt x="0" y="3014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21680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3" name="Google Shape;628;p50">
              <a:extLst>
                <a:ext uri="{FF2B5EF4-FFF2-40B4-BE49-F238E27FC236}">
                  <a16:creationId xmlns:a16="http://schemas.microsoft.com/office/drawing/2014/main" id="{A1670139-86E8-4116-A9DB-7300787F503B}"/>
                </a:ext>
              </a:extLst>
            </p:cNvPr>
            <p:cNvSpPr/>
            <p:nvPr/>
          </p:nvSpPr>
          <p:spPr>
            <a:xfrm>
              <a:off x="1012650" y="1895400"/>
              <a:ext cx="25" cy="75375"/>
            </a:xfrm>
            <a:custGeom>
              <a:avLst/>
              <a:gdLst/>
              <a:ahLst/>
              <a:cxnLst/>
              <a:rect l="l" t="t" r="r" b="b"/>
              <a:pathLst>
                <a:path w="1" h="3015" fill="none" extrusionOk="0">
                  <a:moveTo>
                    <a:pt x="1" y="1"/>
                  </a:moveTo>
                  <a:lnTo>
                    <a:pt x="1" y="3014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21680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4" name="Google Shape;629;p50">
              <a:extLst>
                <a:ext uri="{FF2B5EF4-FFF2-40B4-BE49-F238E27FC236}">
                  <a16:creationId xmlns:a16="http://schemas.microsoft.com/office/drawing/2014/main" id="{D755EA74-6975-4037-8ECB-8B1A02ECA57C}"/>
                </a:ext>
              </a:extLst>
            </p:cNvPr>
            <p:cNvSpPr/>
            <p:nvPr/>
          </p:nvSpPr>
          <p:spPr>
            <a:xfrm>
              <a:off x="986625" y="1895400"/>
              <a:ext cx="25" cy="135525"/>
            </a:xfrm>
            <a:custGeom>
              <a:avLst/>
              <a:gdLst/>
              <a:ahLst/>
              <a:cxnLst/>
              <a:rect l="l" t="t" r="r" b="b"/>
              <a:pathLst>
                <a:path w="1" h="5421" fill="none" extrusionOk="0">
                  <a:moveTo>
                    <a:pt x="1" y="1"/>
                  </a:moveTo>
                  <a:lnTo>
                    <a:pt x="1" y="5421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21680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5" name="Google Shape;630;p50">
              <a:extLst>
                <a:ext uri="{FF2B5EF4-FFF2-40B4-BE49-F238E27FC236}">
                  <a16:creationId xmlns:a16="http://schemas.microsoft.com/office/drawing/2014/main" id="{2DDE7712-6673-495B-96BB-6BC65BE2E9E0}"/>
                </a:ext>
              </a:extLst>
            </p:cNvPr>
            <p:cNvSpPr/>
            <p:nvPr/>
          </p:nvSpPr>
          <p:spPr>
            <a:xfrm>
              <a:off x="960625" y="1895400"/>
              <a:ext cx="25" cy="75375"/>
            </a:xfrm>
            <a:custGeom>
              <a:avLst/>
              <a:gdLst/>
              <a:ahLst/>
              <a:cxnLst/>
              <a:rect l="l" t="t" r="r" b="b"/>
              <a:pathLst>
                <a:path w="1" h="3015" fill="none" extrusionOk="0">
                  <a:moveTo>
                    <a:pt x="0" y="1"/>
                  </a:moveTo>
                  <a:lnTo>
                    <a:pt x="0" y="3014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21680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6" name="Google Shape;631;p50">
              <a:extLst>
                <a:ext uri="{FF2B5EF4-FFF2-40B4-BE49-F238E27FC236}">
                  <a16:creationId xmlns:a16="http://schemas.microsoft.com/office/drawing/2014/main" id="{FD1F2D27-C991-48C2-A2F5-ADF9159A63E4}"/>
                </a:ext>
              </a:extLst>
            </p:cNvPr>
            <p:cNvSpPr/>
            <p:nvPr/>
          </p:nvSpPr>
          <p:spPr>
            <a:xfrm>
              <a:off x="934050" y="1895400"/>
              <a:ext cx="25" cy="75375"/>
            </a:xfrm>
            <a:custGeom>
              <a:avLst/>
              <a:gdLst/>
              <a:ahLst/>
              <a:cxnLst/>
              <a:rect l="l" t="t" r="r" b="b"/>
              <a:pathLst>
                <a:path w="1" h="3015" fill="none" extrusionOk="0">
                  <a:moveTo>
                    <a:pt x="1" y="1"/>
                  </a:moveTo>
                  <a:lnTo>
                    <a:pt x="1" y="3014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21680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7" name="Google Shape;632;p50">
              <a:extLst>
                <a:ext uri="{FF2B5EF4-FFF2-40B4-BE49-F238E27FC236}">
                  <a16:creationId xmlns:a16="http://schemas.microsoft.com/office/drawing/2014/main" id="{76C82FF4-CC92-4829-9E1B-3EBA4863B80D}"/>
                </a:ext>
              </a:extLst>
            </p:cNvPr>
            <p:cNvSpPr/>
            <p:nvPr/>
          </p:nvSpPr>
          <p:spPr>
            <a:xfrm>
              <a:off x="908050" y="1895400"/>
              <a:ext cx="25" cy="75375"/>
            </a:xfrm>
            <a:custGeom>
              <a:avLst/>
              <a:gdLst/>
              <a:ahLst/>
              <a:cxnLst/>
              <a:rect l="l" t="t" r="r" b="b"/>
              <a:pathLst>
                <a:path w="1" h="3015" fill="none" extrusionOk="0">
                  <a:moveTo>
                    <a:pt x="0" y="1"/>
                  </a:moveTo>
                  <a:lnTo>
                    <a:pt x="0" y="3014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21680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8" name="Google Shape;633;p50">
              <a:extLst>
                <a:ext uri="{FF2B5EF4-FFF2-40B4-BE49-F238E27FC236}">
                  <a16:creationId xmlns:a16="http://schemas.microsoft.com/office/drawing/2014/main" id="{B5C9D3FA-1A24-481A-96D7-B29D7AEB4378}"/>
                </a:ext>
              </a:extLst>
            </p:cNvPr>
            <p:cNvSpPr/>
            <p:nvPr/>
          </p:nvSpPr>
          <p:spPr>
            <a:xfrm>
              <a:off x="882025" y="1895400"/>
              <a:ext cx="25" cy="75375"/>
            </a:xfrm>
            <a:custGeom>
              <a:avLst/>
              <a:gdLst/>
              <a:ahLst/>
              <a:cxnLst/>
              <a:rect l="l" t="t" r="r" b="b"/>
              <a:pathLst>
                <a:path w="1" h="3015" fill="none" extrusionOk="0">
                  <a:moveTo>
                    <a:pt x="1" y="1"/>
                  </a:moveTo>
                  <a:lnTo>
                    <a:pt x="1" y="3014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21680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9" name="Google Shape;634;p50">
              <a:extLst>
                <a:ext uri="{FF2B5EF4-FFF2-40B4-BE49-F238E27FC236}">
                  <a16:creationId xmlns:a16="http://schemas.microsoft.com/office/drawing/2014/main" id="{6109B697-71CF-49E1-938B-B1AA4818905F}"/>
                </a:ext>
              </a:extLst>
            </p:cNvPr>
            <p:cNvSpPr/>
            <p:nvPr/>
          </p:nvSpPr>
          <p:spPr>
            <a:xfrm>
              <a:off x="856000" y="1895400"/>
              <a:ext cx="25" cy="135525"/>
            </a:xfrm>
            <a:custGeom>
              <a:avLst/>
              <a:gdLst/>
              <a:ahLst/>
              <a:cxnLst/>
              <a:rect l="l" t="t" r="r" b="b"/>
              <a:pathLst>
                <a:path w="1" h="5421" fill="none" extrusionOk="0">
                  <a:moveTo>
                    <a:pt x="1" y="1"/>
                  </a:moveTo>
                  <a:lnTo>
                    <a:pt x="1" y="5421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21680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0" name="Google Shape;635;p50">
              <a:extLst>
                <a:ext uri="{FF2B5EF4-FFF2-40B4-BE49-F238E27FC236}">
                  <a16:creationId xmlns:a16="http://schemas.microsoft.com/office/drawing/2014/main" id="{12DF0E89-B59A-457E-AABB-824EC2DDEA83}"/>
                </a:ext>
              </a:extLst>
            </p:cNvPr>
            <p:cNvSpPr/>
            <p:nvPr/>
          </p:nvSpPr>
          <p:spPr>
            <a:xfrm>
              <a:off x="829450" y="1895400"/>
              <a:ext cx="25" cy="75375"/>
            </a:xfrm>
            <a:custGeom>
              <a:avLst/>
              <a:gdLst/>
              <a:ahLst/>
              <a:cxnLst/>
              <a:rect l="l" t="t" r="r" b="b"/>
              <a:pathLst>
                <a:path w="1" h="3015" fill="none" extrusionOk="0">
                  <a:moveTo>
                    <a:pt x="1" y="1"/>
                  </a:moveTo>
                  <a:lnTo>
                    <a:pt x="1" y="3014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21680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1" name="Google Shape;636;p50">
              <a:extLst>
                <a:ext uri="{FF2B5EF4-FFF2-40B4-BE49-F238E27FC236}">
                  <a16:creationId xmlns:a16="http://schemas.microsoft.com/office/drawing/2014/main" id="{B9E719B8-A77A-449F-AA63-AD6F32F88FFE}"/>
                </a:ext>
              </a:extLst>
            </p:cNvPr>
            <p:cNvSpPr/>
            <p:nvPr/>
          </p:nvSpPr>
          <p:spPr>
            <a:xfrm>
              <a:off x="803425" y="1895400"/>
              <a:ext cx="25" cy="75375"/>
            </a:xfrm>
            <a:custGeom>
              <a:avLst/>
              <a:gdLst/>
              <a:ahLst/>
              <a:cxnLst/>
              <a:rect l="l" t="t" r="r" b="b"/>
              <a:pathLst>
                <a:path w="1" h="3015" fill="none" extrusionOk="0">
                  <a:moveTo>
                    <a:pt x="1" y="1"/>
                  </a:moveTo>
                  <a:lnTo>
                    <a:pt x="1" y="3014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21680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2" name="Google Shape;637;p50">
              <a:extLst>
                <a:ext uri="{FF2B5EF4-FFF2-40B4-BE49-F238E27FC236}">
                  <a16:creationId xmlns:a16="http://schemas.microsoft.com/office/drawing/2014/main" id="{E3305223-E849-420C-9C1B-AC044788B104}"/>
                </a:ext>
              </a:extLst>
            </p:cNvPr>
            <p:cNvSpPr/>
            <p:nvPr/>
          </p:nvSpPr>
          <p:spPr>
            <a:xfrm>
              <a:off x="777425" y="1895400"/>
              <a:ext cx="25" cy="75375"/>
            </a:xfrm>
            <a:custGeom>
              <a:avLst/>
              <a:gdLst/>
              <a:ahLst/>
              <a:cxnLst/>
              <a:rect l="l" t="t" r="r" b="b"/>
              <a:pathLst>
                <a:path w="1" h="3015" fill="none" extrusionOk="0">
                  <a:moveTo>
                    <a:pt x="0" y="1"/>
                  </a:moveTo>
                  <a:lnTo>
                    <a:pt x="0" y="3014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21680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3" name="Google Shape;638;p50">
              <a:extLst>
                <a:ext uri="{FF2B5EF4-FFF2-40B4-BE49-F238E27FC236}">
                  <a16:creationId xmlns:a16="http://schemas.microsoft.com/office/drawing/2014/main" id="{24F5EF08-8F12-4B84-AE82-E43D5C54121A}"/>
                </a:ext>
              </a:extLst>
            </p:cNvPr>
            <p:cNvSpPr/>
            <p:nvPr/>
          </p:nvSpPr>
          <p:spPr>
            <a:xfrm>
              <a:off x="751400" y="1895400"/>
              <a:ext cx="25" cy="75375"/>
            </a:xfrm>
            <a:custGeom>
              <a:avLst/>
              <a:gdLst/>
              <a:ahLst/>
              <a:cxnLst/>
              <a:rect l="l" t="t" r="r" b="b"/>
              <a:pathLst>
                <a:path w="1" h="3015" fill="none" extrusionOk="0">
                  <a:moveTo>
                    <a:pt x="1" y="1"/>
                  </a:moveTo>
                  <a:lnTo>
                    <a:pt x="1" y="3014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21680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4" name="Google Shape;639;p50">
              <a:extLst>
                <a:ext uri="{FF2B5EF4-FFF2-40B4-BE49-F238E27FC236}">
                  <a16:creationId xmlns:a16="http://schemas.microsoft.com/office/drawing/2014/main" id="{D00198DC-91AB-43CE-9C81-231285091A48}"/>
                </a:ext>
              </a:extLst>
            </p:cNvPr>
            <p:cNvSpPr/>
            <p:nvPr/>
          </p:nvSpPr>
          <p:spPr>
            <a:xfrm>
              <a:off x="724850" y="1895400"/>
              <a:ext cx="25" cy="135525"/>
            </a:xfrm>
            <a:custGeom>
              <a:avLst/>
              <a:gdLst/>
              <a:ahLst/>
              <a:cxnLst/>
              <a:rect l="l" t="t" r="r" b="b"/>
              <a:pathLst>
                <a:path w="1" h="5421" fill="none" extrusionOk="0">
                  <a:moveTo>
                    <a:pt x="0" y="1"/>
                  </a:moveTo>
                  <a:lnTo>
                    <a:pt x="0" y="5421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21680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5" name="Google Shape;640;p50">
              <a:extLst>
                <a:ext uri="{FF2B5EF4-FFF2-40B4-BE49-F238E27FC236}">
                  <a16:creationId xmlns:a16="http://schemas.microsoft.com/office/drawing/2014/main" id="{03CE3489-164B-410A-9E82-5822B61AC799}"/>
                </a:ext>
              </a:extLst>
            </p:cNvPr>
            <p:cNvSpPr/>
            <p:nvPr/>
          </p:nvSpPr>
          <p:spPr>
            <a:xfrm>
              <a:off x="698825" y="1895400"/>
              <a:ext cx="25" cy="75375"/>
            </a:xfrm>
            <a:custGeom>
              <a:avLst/>
              <a:gdLst/>
              <a:ahLst/>
              <a:cxnLst/>
              <a:rect l="l" t="t" r="r" b="b"/>
              <a:pathLst>
                <a:path w="1" h="3015" fill="none" extrusionOk="0">
                  <a:moveTo>
                    <a:pt x="0" y="1"/>
                  </a:moveTo>
                  <a:lnTo>
                    <a:pt x="0" y="3014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21680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6" name="Google Shape;641;p50">
              <a:extLst>
                <a:ext uri="{FF2B5EF4-FFF2-40B4-BE49-F238E27FC236}">
                  <a16:creationId xmlns:a16="http://schemas.microsoft.com/office/drawing/2014/main" id="{3F2C8ACC-2BC6-40D2-94AF-58510EAA8D71}"/>
                </a:ext>
              </a:extLst>
            </p:cNvPr>
            <p:cNvSpPr/>
            <p:nvPr/>
          </p:nvSpPr>
          <p:spPr>
            <a:xfrm>
              <a:off x="672800" y="1895400"/>
              <a:ext cx="25" cy="75375"/>
            </a:xfrm>
            <a:custGeom>
              <a:avLst/>
              <a:gdLst/>
              <a:ahLst/>
              <a:cxnLst/>
              <a:rect l="l" t="t" r="r" b="b"/>
              <a:pathLst>
                <a:path w="1" h="3015" fill="none" extrusionOk="0">
                  <a:moveTo>
                    <a:pt x="1" y="1"/>
                  </a:moveTo>
                  <a:lnTo>
                    <a:pt x="1" y="3014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21680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7" name="Google Shape;642;p50">
              <a:extLst>
                <a:ext uri="{FF2B5EF4-FFF2-40B4-BE49-F238E27FC236}">
                  <a16:creationId xmlns:a16="http://schemas.microsoft.com/office/drawing/2014/main" id="{4087C53E-0461-4387-902D-F34447F2FDA2}"/>
                </a:ext>
              </a:extLst>
            </p:cNvPr>
            <p:cNvSpPr/>
            <p:nvPr/>
          </p:nvSpPr>
          <p:spPr>
            <a:xfrm>
              <a:off x="646800" y="1895400"/>
              <a:ext cx="25" cy="75375"/>
            </a:xfrm>
            <a:custGeom>
              <a:avLst/>
              <a:gdLst/>
              <a:ahLst/>
              <a:cxnLst/>
              <a:rect l="l" t="t" r="r" b="b"/>
              <a:pathLst>
                <a:path w="1" h="3015" fill="none" extrusionOk="0">
                  <a:moveTo>
                    <a:pt x="0" y="1"/>
                  </a:moveTo>
                  <a:lnTo>
                    <a:pt x="0" y="3014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21680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8" name="Google Shape;643;p50">
              <a:extLst>
                <a:ext uri="{FF2B5EF4-FFF2-40B4-BE49-F238E27FC236}">
                  <a16:creationId xmlns:a16="http://schemas.microsoft.com/office/drawing/2014/main" id="{4C9B2063-1073-4443-9E2C-910608E450CB}"/>
                </a:ext>
              </a:extLst>
            </p:cNvPr>
            <p:cNvSpPr/>
            <p:nvPr/>
          </p:nvSpPr>
          <p:spPr>
            <a:xfrm>
              <a:off x="620225" y="1895400"/>
              <a:ext cx="25" cy="75375"/>
            </a:xfrm>
            <a:custGeom>
              <a:avLst/>
              <a:gdLst/>
              <a:ahLst/>
              <a:cxnLst/>
              <a:rect l="l" t="t" r="r" b="b"/>
              <a:pathLst>
                <a:path w="1" h="3015" fill="none" extrusionOk="0">
                  <a:moveTo>
                    <a:pt x="1" y="1"/>
                  </a:moveTo>
                  <a:lnTo>
                    <a:pt x="1" y="3014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21680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9" name="Google Shape;644;p50">
              <a:extLst>
                <a:ext uri="{FF2B5EF4-FFF2-40B4-BE49-F238E27FC236}">
                  <a16:creationId xmlns:a16="http://schemas.microsoft.com/office/drawing/2014/main" id="{11F02843-16AA-4F1D-8FCB-F80B3A86EFBB}"/>
                </a:ext>
              </a:extLst>
            </p:cNvPr>
            <p:cNvSpPr/>
            <p:nvPr/>
          </p:nvSpPr>
          <p:spPr>
            <a:xfrm>
              <a:off x="594225" y="1895400"/>
              <a:ext cx="25" cy="135525"/>
            </a:xfrm>
            <a:custGeom>
              <a:avLst/>
              <a:gdLst/>
              <a:ahLst/>
              <a:cxnLst/>
              <a:rect l="l" t="t" r="r" b="b"/>
              <a:pathLst>
                <a:path w="1" h="5421" fill="none" extrusionOk="0">
                  <a:moveTo>
                    <a:pt x="0" y="1"/>
                  </a:moveTo>
                  <a:lnTo>
                    <a:pt x="0" y="5421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21680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0" name="Google Shape;645;p50">
              <a:extLst>
                <a:ext uri="{FF2B5EF4-FFF2-40B4-BE49-F238E27FC236}">
                  <a16:creationId xmlns:a16="http://schemas.microsoft.com/office/drawing/2014/main" id="{83F0A777-57E8-45BA-8290-9CBE96296F3B}"/>
                </a:ext>
              </a:extLst>
            </p:cNvPr>
            <p:cNvSpPr/>
            <p:nvPr/>
          </p:nvSpPr>
          <p:spPr>
            <a:xfrm>
              <a:off x="568200" y="1895400"/>
              <a:ext cx="25" cy="75375"/>
            </a:xfrm>
            <a:custGeom>
              <a:avLst/>
              <a:gdLst/>
              <a:ahLst/>
              <a:cxnLst/>
              <a:rect l="l" t="t" r="r" b="b"/>
              <a:pathLst>
                <a:path w="1" h="3015" fill="none" extrusionOk="0">
                  <a:moveTo>
                    <a:pt x="0" y="1"/>
                  </a:moveTo>
                  <a:lnTo>
                    <a:pt x="0" y="3014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21680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1" name="Google Shape;646;p50">
              <a:extLst>
                <a:ext uri="{FF2B5EF4-FFF2-40B4-BE49-F238E27FC236}">
                  <a16:creationId xmlns:a16="http://schemas.microsoft.com/office/drawing/2014/main" id="{182CD582-1742-4538-8417-C49007F36808}"/>
                </a:ext>
              </a:extLst>
            </p:cNvPr>
            <p:cNvSpPr/>
            <p:nvPr/>
          </p:nvSpPr>
          <p:spPr>
            <a:xfrm>
              <a:off x="542175" y="1895400"/>
              <a:ext cx="25" cy="75375"/>
            </a:xfrm>
            <a:custGeom>
              <a:avLst/>
              <a:gdLst/>
              <a:ahLst/>
              <a:cxnLst/>
              <a:rect l="l" t="t" r="r" b="b"/>
              <a:pathLst>
                <a:path w="1" h="3015" fill="none" extrusionOk="0">
                  <a:moveTo>
                    <a:pt x="1" y="1"/>
                  </a:moveTo>
                  <a:lnTo>
                    <a:pt x="1" y="3014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21680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2" name="Google Shape;647;p50">
              <a:extLst>
                <a:ext uri="{FF2B5EF4-FFF2-40B4-BE49-F238E27FC236}">
                  <a16:creationId xmlns:a16="http://schemas.microsoft.com/office/drawing/2014/main" id="{8C84C3BB-2CD5-4DFC-A3B9-0E9CCFA81A57}"/>
                </a:ext>
              </a:extLst>
            </p:cNvPr>
            <p:cNvSpPr/>
            <p:nvPr/>
          </p:nvSpPr>
          <p:spPr>
            <a:xfrm>
              <a:off x="515625" y="1895400"/>
              <a:ext cx="25" cy="75375"/>
            </a:xfrm>
            <a:custGeom>
              <a:avLst/>
              <a:gdLst/>
              <a:ahLst/>
              <a:cxnLst/>
              <a:rect l="l" t="t" r="r" b="b"/>
              <a:pathLst>
                <a:path w="1" h="3015" fill="none" extrusionOk="0">
                  <a:moveTo>
                    <a:pt x="0" y="1"/>
                  </a:moveTo>
                  <a:lnTo>
                    <a:pt x="0" y="3014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21680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3" name="Google Shape;648;p50">
              <a:extLst>
                <a:ext uri="{FF2B5EF4-FFF2-40B4-BE49-F238E27FC236}">
                  <a16:creationId xmlns:a16="http://schemas.microsoft.com/office/drawing/2014/main" id="{68B121AD-11F5-4633-AE3A-7CF5876B68E1}"/>
                </a:ext>
              </a:extLst>
            </p:cNvPr>
            <p:cNvSpPr/>
            <p:nvPr/>
          </p:nvSpPr>
          <p:spPr>
            <a:xfrm>
              <a:off x="489600" y="1895400"/>
              <a:ext cx="25" cy="75375"/>
            </a:xfrm>
            <a:custGeom>
              <a:avLst/>
              <a:gdLst/>
              <a:ahLst/>
              <a:cxnLst/>
              <a:rect l="l" t="t" r="r" b="b"/>
              <a:pathLst>
                <a:path w="1" h="3015" fill="none" extrusionOk="0">
                  <a:moveTo>
                    <a:pt x="1" y="1"/>
                  </a:moveTo>
                  <a:lnTo>
                    <a:pt x="1" y="3014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21680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4" name="Google Shape;649;p50">
              <a:extLst>
                <a:ext uri="{FF2B5EF4-FFF2-40B4-BE49-F238E27FC236}">
                  <a16:creationId xmlns:a16="http://schemas.microsoft.com/office/drawing/2014/main" id="{C20D7766-9D14-46F5-A38A-2A22AF900812}"/>
                </a:ext>
              </a:extLst>
            </p:cNvPr>
            <p:cNvSpPr/>
            <p:nvPr/>
          </p:nvSpPr>
          <p:spPr>
            <a:xfrm>
              <a:off x="463600" y="1895400"/>
              <a:ext cx="25" cy="135525"/>
            </a:xfrm>
            <a:custGeom>
              <a:avLst/>
              <a:gdLst/>
              <a:ahLst/>
              <a:cxnLst/>
              <a:rect l="l" t="t" r="r" b="b"/>
              <a:pathLst>
                <a:path w="1" h="5421" fill="none" extrusionOk="0">
                  <a:moveTo>
                    <a:pt x="0" y="1"/>
                  </a:moveTo>
                  <a:lnTo>
                    <a:pt x="0" y="5421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21680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5" name="Google Shape;650;p50">
              <a:extLst>
                <a:ext uri="{FF2B5EF4-FFF2-40B4-BE49-F238E27FC236}">
                  <a16:creationId xmlns:a16="http://schemas.microsoft.com/office/drawing/2014/main" id="{0311EB78-F21C-4357-9799-AF11EDEE05C7}"/>
                </a:ext>
              </a:extLst>
            </p:cNvPr>
            <p:cNvSpPr/>
            <p:nvPr/>
          </p:nvSpPr>
          <p:spPr>
            <a:xfrm>
              <a:off x="437575" y="1895400"/>
              <a:ext cx="25" cy="75375"/>
            </a:xfrm>
            <a:custGeom>
              <a:avLst/>
              <a:gdLst/>
              <a:ahLst/>
              <a:cxnLst/>
              <a:rect l="l" t="t" r="r" b="b"/>
              <a:pathLst>
                <a:path w="1" h="3015" fill="none" extrusionOk="0">
                  <a:moveTo>
                    <a:pt x="0" y="1"/>
                  </a:moveTo>
                  <a:lnTo>
                    <a:pt x="0" y="3014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21680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6" name="Google Shape;651;p50">
              <a:extLst>
                <a:ext uri="{FF2B5EF4-FFF2-40B4-BE49-F238E27FC236}">
                  <a16:creationId xmlns:a16="http://schemas.microsoft.com/office/drawing/2014/main" id="{B5C86509-7F09-4801-92FF-7DE9E80EDA0C}"/>
                </a:ext>
              </a:extLst>
            </p:cNvPr>
            <p:cNvSpPr/>
            <p:nvPr/>
          </p:nvSpPr>
          <p:spPr>
            <a:xfrm>
              <a:off x="411025" y="1895400"/>
              <a:ext cx="25" cy="75375"/>
            </a:xfrm>
            <a:custGeom>
              <a:avLst/>
              <a:gdLst/>
              <a:ahLst/>
              <a:cxnLst/>
              <a:rect l="l" t="t" r="r" b="b"/>
              <a:pathLst>
                <a:path w="1" h="3015" fill="none" extrusionOk="0">
                  <a:moveTo>
                    <a:pt x="0" y="1"/>
                  </a:moveTo>
                  <a:lnTo>
                    <a:pt x="0" y="3014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21680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7" name="Google Shape;652;p50">
              <a:extLst>
                <a:ext uri="{FF2B5EF4-FFF2-40B4-BE49-F238E27FC236}">
                  <a16:creationId xmlns:a16="http://schemas.microsoft.com/office/drawing/2014/main" id="{EF30E6F4-BD3A-475B-AFDE-3BF45D43E966}"/>
                </a:ext>
              </a:extLst>
            </p:cNvPr>
            <p:cNvSpPr/>
            <p:nvPr/>
          </p:nvSpPr>
          <p:spPr>
            <a:xfrm>
              <a:off x="385000" y="1895400"/>
              <a:ext cx="25" cy="75375"/>
            </a:xfrm>
            <a:custGeom>
              <a:avLst/>
              <a:gdLst/>
              <a:ahLst/>
              <a:cxnLst/>
              <a:rect l="l" t="t" r="r" b="b"/>
              <a:pathLst>
                <a:path w="1" h="3015" fill="none" extrusionOk="0">
                  <a:moveTo>
                    <a:pt x="0" y="1"/>
                  </a:moveTo>
                  <a:lnTo>
                    <a:pt x="0" y="3014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21680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8" name="Google Shape;653;p50">
              <a:extLst>
                <a:ext uri="{FF2B5EF4-FFF2-40B4-BE49-F238E27FC236}">
                  <a16:creationId xmlns:a16="http://schemas.microsoft.com/office/drawing/2014/main" id="{08C55D84-E4F0-4ABA-8EC0-4694F438E8B8}"/>
                </a:ext>
              </a:extLst>
            </p:cNvPr>
            <p:cNvSpPr/>
            <p:nvPr/>
          </p:nvSpPr>
          <p:spPr>
            <a:xfrm>
              <a:off x="358975" y="1895400"/>
              <a:ext cx="25" cy="75375"/>
            </a:xfrm>
            <a:custGeom>
              <a:avLst/>
              <a:gdLst/>
              <a:ahLst/>
              <a:cxnLst/>
              <a:rect l="l" t="t" r="r" b="b"/>
              <a:pathLst>
                <a:path w="1" h="3015" fill="none" extrusionOk="0">
                  <a:moveTo>
                    <a:pt x="1" y="1"/>
                  </a:moveTo>
                  <a:lnTo>
                    <a:pt x="1" y="3014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21680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6576F07-1802-443F-AB36-11F655B26F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b="1">
                <a:latin typeface="Arial" panose="020B0604020202020204" pitchFamily="34" charset="0"/>
                <a:cs typeface="Arial" panose="020B0604020202020204" pitchFamily="34" charset="0"/>
              </a:rPr>
              <a:t>1. Metode Pembayaran Belanja di Shopee Bayar Di Tempat</a:t>
            </a:r>
            <a:br>
              <a:rPr lang="it-IT" b="1"/>
            </a:br>
            <a:endParaRPr lang="en-ID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A66E820-A0E7-4CD1-B27A-D8140AC120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ID"/>
              <a:t>Metode pembayaran di shopee yang pertama yang dapat anda pilih saat anda belanja di shopee adalah belanja COD atau cash on delivery.</a:t>
            </a:r>
          </a:p>
          <a:p>
            <a:r>
              <a:rPr lang="en-ID"/>
              <a:t>Memilih metode COD di Shopee ini saya anjurkan untuk alasan keamanan saat bertransaksi sehingga meminimalkan penipuan di shopee.</a:t>
            </a:r>
          </a:p>
          <a:p>
            <a:r>
              <a:rPr lang="en-ID"/>
              <a:t>Metode pembayaran COD di shopee juga memudahkan bagi anda yang tidak punya rekening bank dan males mau bayar shopee di Indomaret atau Alfamart.</a:t>
            </a:r>
          </a:p>
          <a:p>
            <a:r>
              <a:rPr lang="en-ID"/>
              <a:t>Sayangnya tidak semua barang bisa bayar pakai COD atau bayar ditempat, hanya barang-barang tertentu dan anda bisa menemukannya dengan cara sort “Bayar Ditempat” atau “COD” lewat setting saat belanja.</a:t>
            </a:r>
          </a:p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0472112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52135A-AC75-45BC-B48A-ABD0FAEA9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D" sz="3200" b="1" dirty="0">
                <a:latin typeface="Arial" panose="020B0604020202020204" pitchFamily="34" charset="0"/>
                <a:cs typeface="Arial" panose="020B0604020202020204" pitchFamily="34" charset="0"/>
              </a:rPr>
              <a:t>2. </a:t>
            </a:r>
            <a:r>
              <a:rPr lang="en-ID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Metode</a:t>
            </a:r>
            <a:r>
              <a:rPr lang="en-ID" sz="3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Pembayaran</a:t>
            </a:r>
            <a:r>
              <a:rPr lang="en-ID" sz="3200" b="1" dirty="0">
                <a:latin typeface="Arial" panose="020B0604020202020204" pitchFamily="34" charset="0"/>
                <a:cs typeface="Arial" panose="020B0604020202020204" pitchFamily="34" charset="0"/>
              </a:rPr>
              <a:t> Shopee Via Minimarket</a:t>
            </a:r>
            <a:endParaRPr lang="en-ID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A2BAF5-F97A-4BF7-BC2D-17423A4E90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ID" dirty="0" err="1">
                <a:latin typeface="Arial" panose="020B0604020202020204" pitchFamily="34" charset="0"/>
                <a:cs typeface="Arial" panose="020B0604020202020204" pitchFamily="34" charset="0"/>
              </a:rPr>
              <a:t>Kemudahan</a:t>
            </a:r>
            <a:r>
              <a:rPr lang="en-ID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dirty="0" err="1">
                <a:latin typeface="Arial" panose="020B0604020202020204" pitchFamily="34" charset="0"/>
                <a:cs typeface="Arial" panose="020B0604020202020204" pitchFamily="34" charset="0"/>
              </a:rPr>
              <a:t>membayar</a:t>
            </a:r>
            <a:r>
              <a:rPr lang="en-ID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dirty="0" err="1">
                <a:latin typeface="Arial" panose="020B0604020202020204" pitchFamily="34" charset="0"/>
                <a:cs typeface="Arial" panose="020B0604020202020204" pitchFamily="34" charset="0"/>
              </a:rPr>
              <a:t>pesanan</a:t>
            </a:r>
            <a:r>
              <a:rPr lang="en-ID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dirty="0" err="1">
                <a:latin typeface="Arial" panose="020B0604020202020204" pitchFamily="34" charset="0"/>
                <a:cs typeface="Arial" panose="020B0604020202020204" pitchFamily="34" charset="0"/>
              </a:rPr>
              <a:t>barang</a:t>
            </a:r>
            <a:r>
              <a:rPr lang="en-ID" dirty="0">
                <a:latin typeface="Arial" panose="020B0604020202020204" pitchFamily="34" charset="0"/>
                <a:cs typeface="Arial" panose="020B0604020202020204" pitchFamily="34" charset="0"/>
              </a:rPr>
              <a:t> di </a:t>
            </a:r>
            <a:r>
              <a:rPr lang="en-ID" dirty="0" err="1">
                <a:latin typeface="Arial" panose="020B0604020202020204" pitchFamily="34" charset="0"/>
                <a:cs typeface="Arial" panose="020B0604020202020204" pitchFamily="34" charset="0"/>
              </a:rPr>
              <a:t>shopee</a:t>
            </a:r>
            <a:r>
              <a:rPr lang="en-ID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dirty="0" err="1">
                <a:latin typeface="Arial" panose="020B0604020202020204" pitchFamily="34" charset="0"/>
                <a:cs typeface="Arial" panose="020B0604020202020204" pitchFamily="34" charset="0"/>
              </a:rPr>
              <a:t>selain</a:t>
            </a:r>
            <a:r>
              <a:rPr lang="en-ID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dirty="0" err="1">
                <a:latin typeface="Arial" panose="020B0604020202020204" pitchFamily="34" charset="0"/>
                <a:cs typeface="Arial" panose="020B0604020202020204" pitchFamily="34" charset="0"/>
              </a:rPr>
              <a:t>bayar</a:t>
            </a:r>
            <a:r>
              <a:rPr lang="en-ID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dirty="0" err="1">
                <a:latin typeface="Arial" panose="020B0604020202020204" pitchFamily="34" charset="0"/>
                <a:cs typeface="Arial" panose="020B0604020202020204" pitchFamily="34" charset="0"/>
              </a:rPr>
              <a:t>ditempat</a:t>
            </a:r>
            <a:r>
              <a:rPr lang="en-ID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dirty="0" err="1">
                <a:latin typeface="Arial" panose="020B0604020202020204" pitchFamily="34" charset="0"/>
                <a:cs typeface="Arial" panose="020B0604020202020204" pitchFamily="34" charset="0"/>
              </a:rPr>
              <a:t>adalah</a:t>
            </a:r>
            <a:r>
              <a:rPr lang="en-ID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dirty="0" err="1">
                <a:latin typeface="Arial" panose="020B0604020202020204" pitchFamily="34" charset="0"/>
                <a:cs typeface="Arial" panose="020B0604020202020204" pitchFamily="34" charset="0"/>
              </a:rPr>
              <a:t>ketersediaan</a:t>
            </a:r>
            <a:r>
              <a:rPr lang="en-ID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dirty="0" err="1">
                <a:latin typeface="Arial" panose="020B0604020202020204" pitchFamily="34" charset="0"/>
                <a:cs typeface="Arial" panose="020B0604020202020204" pitchFamily="34" charset="0"/>
              </a:rPr>
              <a:t>pilihan</a:t>
            </a:r>
            <a:r>
              <a:rPr lang="en-ID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dirty="0" err="1">
                <a:latin typeface="Arial" panose="020B0604020202020204" pitchFamily="34" charset="0"/>
                <a:cs typeface="Arial" panose="020B0604020202020204" pitchFamily="34" charset="0"/>
              </a:rPr>
              <a:t>pembayaran</a:t>
            </a:r>
            <a:r>
              <a:rPr lang="en-ID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dirty="0" err="1">
                <a:latin typeface="Arial" panose="020B0604020202020204" pitchFamily="34" charset="0"/>
                <a:cs typeface="Arial" panose="020B0604020202020204" pitchFamily="34" charset="0"/>
              </a:rPr>
              <a:t>shopee</a:t>
            </a:r>
            <a:r>
              <a:rPr lang="en-ID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dirty="0" err="1">
                <a:latin typeface="Arial" panose="020B0604020202020204" pitchFamily="34" charset="0"/>
                <a:cs typeface="Arial" panose="020B0604020202020204" pitchFamily="34" charset="0"/>
              </a:rPr>
              <a:t>lewat</a:t>
            </a:r>
            <a:r>
              <a:rPr lang="en-ID" dirty="0">
                <a:latin typeface="Arial" panose="020B0604020202020204" pitchFamily="34" charset="0"/>
                <a:cs typeface="Arial" panose="020B0604020202020204" pitchFamily="34" charset="0"/>
              </a:rPr>
              <a:t> Minimarket </a:t>
            </a:r>
            <a:r>
              <a:rPr lang="en-ID" dirty="0" err="1">
                <a:latin typeface="Arial" panose="020B0604020202020204" pitchFamily="34" charset="0"/>
                <a:cs typeface="Arial" panose="020B0604020202020204" pitchFamily="34" charset="0"/>
              </a:rPr>
              <a:t>seperti</a:t>
            </a:r>
            <a:r>
              <a:rPr lang="en-ID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dirty="0" err="1">
                <a:latin typeface="Arial" panose="020B0604020202020204" pitchFamily="34" charset="0"/>
                <a:cs typeface="Arial" panose="020B0604020202020204" pitchFamily="34" charset="0"/>
              </a:rPr>
              <a:t>Indomart</a:t>
            </a:r>
            <a:r>
              <a:rPr lang="en-ID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ID" dirty="0" err="1">
                <a:latin typeface="Arial" panose="020B0604020202020204" pitchFamily="34" charset="0"/>
                <a:cs typeface="Arial" panose="020B0604020202020204" pitchFamily="34" charset="0"/>
              </a:rPr>
              <a:t>Alfamart</a:t>
            </a:r>
            <a:r>
              <a:rPr lang="en-ID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ID" dirty="0" err="1">
                <a:latin typeface="Arial" panose="020B0604020202020204" pitchFamily="34" charset="0"/>
                <a:cs typeface="Arial" panose="020B0604020202020204" pitchFamily="34" charset="0"/>
              </a:rPr>
              <a:t>Alfamidi</a:t>
            </a:r>
            <a:r>
              <a:rPr lang="en-ID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dirty="0" err="1">
                <a:latin typeface="Arial" panose="020B0604020202020204" pitchFamily="34" charset="0"/>
                <a:cs typeface="Arial" panose="020B0604020202020204" pitchFamily="34" charset="0"/>
              </a:rPr>
              <a:t>dll</a:t>
            </a:r>
            <a:r>
              <a:rPr lang="en-ID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en-ID" dirty="0" err="1">
                <a:latin typeface="Arial" panose="020B0604020202020204" pitchFamily="34" charset="0"/>
                <a:cs typeface="Arial" panose="020B0604020202020204" pitchFamily="34" charset="0"/>
              </a:rPr>
              <a:t>Berkat</a:t>
            </a:r>
            <a:r>
              <a:rPr lang="en-ID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dirty="0" err="1">
                <a:latin typeface="Arial" panose="020B0604020202020204" pitchFamily="34" charset="0"/>
                <a:cs typeface="Arial" panose="020B0604020202020204" pitchFamily="34" charset="0"/>
              </a:rPr>
              <a:t>hadirnya</a:t>
            </a:r>
            <a:r>
              <a:rPr lang="en-ID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dirty="0" err="1">
                <a:latin typeface="Arial" panose="020B0604020202020204" pitchFamily="34" charset="0"/>
                <a:cs typeface="Arial" panose="020B0604020202020204" pitchFamily="34" charset="0"/>
              </a:rPr>
              <a:t>opsi</a:t>
            </a:r>
            <a:r>
              <a:rPr lang="en-ID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dirty="0" err="1">
                <a:latin typeface="Arial" panose="020B0604020202020204" pitchFamily="34" charset="0"/>
                <a:cs typeface="Arial" panose="020B0604020202020204" pitchFamily="34" charset="0"/>
              </a:rPr>
              <a:t>pembayaran</a:t>
            </a:r>
            <a:r>
              <a:rPr lang="en-ID" dirty="0">
                <a:latin typeface="Arial" panose="020B0604020202020204" pitchFamily="34" charset="0"/>
                <a:cs typeface="Arial" panose="020B0604020202020204" pitchFamily="34" charset="0"/>
              </a:rPr>
              <a:t> via minimarket, </a:t>
            </a:r>
            <a:r>
              <a:rPr lang="en-ID" dirty="0" err="1">
                <a:latin typeface="Arial" panose="020B0604020202020204" pitchFamily="34" charset="0"/>
                <a:cs typeface="Arial" panose="020B0604020202020204" pitchFamily="34" charset="0"/>
              </a:rPr>
              <a:t>kita</a:t>
            </a:r>
            <a:r>
              <a:rPr lang="en-ID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dirty="0" err="1">
                <a:latin typeface="Arial" panose="020B0604020202020204" pitchFamily="34" charset="0"/>
                <a:cs typeface="Arial" panose="020B0604020202020204" pitchFamily="34" charset="0"/>
              </a:rPr>
              <a:t>bisa</a:t>
            </a:r>
            <a:r>
              <a:rPr lang="en-ID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dirty="0" err="1">
                <a:latin typeface="Arial" panose="020B0604020202020204" pitchFamily="34" charset="0"/>
                <a:cs typeface="Arial" panose="020B0604020202020204" pitchFamily="34" charset="0"/>
              </a:rPr>
              <a:t>dengan</a:t>
            </a:r>
            <a:r>
              <a:rPr lang="en-ID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dirty="0" err="1">
                <a:latin typeface="Arial" panose="020B0604020202020204" pitchFamily="34" charset="0"/>
                <a:cs typeface="Arial" panose="020B0604020202020204" pitchFamily="34" charset="0"/>
              </a:rPr>
              <a:t>mudah</a:t>
            </a:r>
            <a:r>
              <a:rPr lang="en-ID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dirty="0" err="1">
                <a:latin typeface="Arial" panose="020B0604020202020204" pitchFamily="34" charset="0"/>
                <a:cs typeface="Arial" panose="020B0604020202020204" pitchFamily="34" charset="0"/>
              </a:rPr>
              <a:t>melakukan</a:t>
            </a:r>
            <a:r>
              <a:rPr lang="en-ID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dirty="0" err="1">
                <a:latin typeface="Arial" panose="020B0604020202020204" pitchFamily="34" charset="0"/>
                <a:cs typeface="Arial" panose="020B0604020202020204" pitchFamily="34" charset="0"/>
              </a:rPr>
              <a:t>pembayaran</a:t>
            </a:r>
            <a:r>
              <a:rPr lang="en-ID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dirty="0" err="1">
                <a:latin typeface="Arial" panose="020B0604020202020204" pitchFamily="34" charset="0"/>
                <a:cs typeface="Arial" panose="020B0604020202020204" pitchFamily="34" charset="0"/>
              </a:rPr>
              <a:t>melalu</a:t>
            </a:r>
            <a:r>
              <a:rPr lang="en-ID" dirty="0">
                <a:latin typeface="Arial" panose="020B0604020202020204" pitchFamily="34" charset="0"/>
                <a:cs typeface="Arial" panose="020B0604020202020204" pitchFamily="34" charset="0"/>
              </a:rPr>
              <a:t> minimarket </a:t>
            </a:r>
            <a:r>
              <a:rPr lang="en-ID" dirty="0" err="1">
                <a:latin typeface="Arial" panose="020B0604020202020204" pitchFamily="34" charset="0"/>
                <a:cs typeface="Arial" panose="020B0604020202020204" pitchFamily="34" charset="0"/>
              </a:rPr>
              <a:t>terdekat</a:t>
            </a:r>
            <a:r>
              <a:rPr lang="en-ID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dirty="0" err="1">
                <a:latin typeface="Arial" panose="020B0604020202020204" pitchFamily="34" charset="0"/>
                <a:cs typeface="Arial" panose="020B0604020202020204" pitchFamily="34" charset="0"/>
              </a:rPr>
              <a:t>dari</a:t>
            </a:r>
            <a:r>
              <a:rPr lang="en-ID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dirty="0" err="1">
                <a:latin typeface="Arial" panose="020B0604020202020204" pitchFamily="34" charset="0"/>
                <a:cs typeface="Arial" panose="020B0604020202020204" pitchFamily="34" charset="0"/>
              </a:rPr>
              <a:t>rumah</a:t>
            </a:r>
            <a:r>
              <a:rPr lang="en-ID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dirty="0" err="1">
                <a:latin typeface="Arial" panose="020B0604020202020204" pitchFamily="34" charset="0"/>
                <a:cs typeface="Arial" panose="020B0604020202020204" pitchFamily="34" charset="0"/>
              </a:rPr>
              <a:t>kita</a:t>
            </a:r>
            <a:r>
              <a:rPr lang="en-ID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en-ID" dirty="0">
                <a:latin typeface="Arial" panose="020B0604020202020204" pitchFamily="34" charset="0"/>
                <a:cs typeface="Arial" panose="020B0604020202020204" pitchFamily="34" charset="0"/>
              </a:rPr>
              <a:t>Anda </a:t>
            </a:r>
            <a:r>
              <a:rPr lang="en-ID" dirty="0" err="1">
                <a:latin typeface="Arial" panose="020B0604020202020204" pitchFamily="34" charset="0"/>
                <a:cs typeface="Arial" panose="020B0604020202020204" pitchFamily="34" charset="0"/>
              </a:rPr>
              <a:t>bisa</a:t>
            </a:r>
            <a:r>
              <a:rPr lang="en-ID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dirty="0" err="1">
                <a:latin typeface="Arial" panose="020B0604020202020204" pitchFamily="34" charset="0"/>
                <a:cs typeface="Arial" panose="020B0604020202020204" pitchFamily="34" charset="0"/>
              </a:rPr>
              <a:t>memilih</a:t>
            </a:r>
            <a:r>
              <a:rPr lang="en-ID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dirty="0" err="1">
                <a:latin typeface="Arial" panose="020B0604020202020204" pitchFamily="34" charset="0"/>
                <a:cs typeface="Arial" panose="020B0604020202020204" pitchFamily="34" charset="0"/>
              </a:rPr>
              <a:t>bayar</a:t>
            </a:r>
            <a:r>
              <a:rPr lang="en-ID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dirty="0" err="1">
                <a:latin typeface="Arial" panose="020B0604020202020204" pitchFamily="34" charset="0"/>
                <a:cs typeface="Arial" panose="020B0604020202020204" pitchFamily="34" charset="0"/>
              </a:rPr>
              <a:t>shopee</a:t>
            </a:r>
            <a:r>
              <a:rPr lang="en-ID" dirty="0">
                <a:latin typeface="Arial" panose="020B0604020202020204" pitchFamily="34" charset="0"/>
                <a:cs typeface="Arial" panose="020B0604020202020204" pitchFamily="34" charset="0"/>
              </a:rPr>
              <a:t> via Minimarket </a:t>
            </a:r>
            <a:r>
              <a:rPr lang="en-ID" dirty="0" err="1">
                <a:latin typeface="Arial" panose="020B0604020202020204" pitchFamily="34" charset="0"/>
                <a:cs typeface="Arial" panose="020B0604020202020204" pitchFamily="34" charset="0"/>
              </a:rPr>
              <a:t>saat</a:t>
            </a:r>
            <a:r>
              <a:rPr lang="en-ID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dirty="0" err="1">
                <a:latin typeface="Arial" panose="020B0604020202020204" pitchFamily="34" charset="0"/>
                <a:cs typeface="Arial" panose="020B0604020202020204" pitchFamily="34" charset="0"/>
              </a:rPr>
              <a:t>memesan</a:t>
            </a:r>
            <a:r>
              <a:rPr lang="en-ID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dirty="0" err="1">
                <a:latin typeface="Arial" panose="020B0604020202020204" pitchFamily="34" charset="0"/>
                <a:cs typeface="Arial" panose="020B0604020202020204" pitchFamily="34" charset="0"/>
              </a:rPr>
              <a:t>produk</a:t>
            </a:r>
            <a:r>
              <a:rPr lang="en-ID" dirty="0">
                <a:latin typeface="Arial" panose="020B0604020202020204" pitchFamily="34" charset="0"/>
                <a:cs typeface="Arial" panose="020B0604020202020204" pitchFamily="34" charset="0"/>
              </a:rPr>
              <a:t> di </a:t>
            </a:r>
            <a:r>
              <a:rPr lang="en-ID" dirty="0" err="1">
                <a:latin typeface="Arial" panose="020B0604020202020204" pitchFamily="34" charset="0"/>
                <a:cs typeface="Arial" panose="020B0604020202020204" pitchFamily="34" charset="0"/>
              </a:rPr>
              <a:t>shopee</a:t>
            </a:r>
            <a:r>
              <a:rPr lang="en-ID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ID" dirty="0" err="1">
                <a:latin typeface="Arial" panose="020B0604020202020204" pitchFamily="34" charset="0"/>
                <a:cs typeface="Arial" panose="020B0604020202020204" pitchFamily="34" charset="0"/>
              </a:rPr>
              <a:t>dengan</a:t>
            </a:r>
            <a:r>
              <a:rPr lang="en-ID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dirty="0" err="1">
                <a:latin typeface="Arial" panose="020B0604020202020204" pitchFamily="34" charset="0"/>
                <a:cs typeface="Arial" panose="020B0604020202020204" pitchFamily="34" charset="0"/>
              </a:rPr>
              <a:t>biaya</a:t>
            </a:r>
            <a:r>
              <a:rPr lang="en-ID" dirty="0">
                <a:latin typeface="Arial" panose="020B0604020202020204" pitchFamily="34" charset="0"/>
                <a:cs typeface="Arial" panose="020B0604020202020204" pitchFamily="34" charset="0"/>
              </a:rPr>
              <a:t> admin yang </a:t>
            </a:r>
            <a:r>
              <a:rPr lang="en-ID" dirty="0" err="1">
                <a:latin typeface="Arial" panose="020B0604020202020204" pitchFamily="34" charset="0"/>
                <a:cs typeface="Arial" panose="020B0604020202020204" pitchFamily="34" charset="0"/>
              </a:rPr>
              <a:t>telah</a:t>
            </a:r>
            <a:r>
              <a:rPr lang="en-ID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dirty="0" err="1">
                <a:latin typeface="Arial" panose="020B0604020202020204" pitchFamily="34" charset="0"/>
                <a:cs typeface="Arial" panose="020B0604020202020204" pitchFamily="34" charset="0"/>
              </a:rPr>
              <a:t>ditentukan</a:t>
            </a:r>
            <a:r>
              <a:rPr lang="en-ID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ID" dirty="0" err="1">
                <a:latin typeface="Arial" panose="020B0604020202020204" pitchFamily="34" charset="0"/>
                <a:cs typeface="Arial" panose="020B0604020202020204" pitchFamily="34" charset="0"/>
              </a:rPr>
              <a:t>biasanya</a:t>
            </a:r>
            <a:r>
              <a:rPr lang="en-ID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dirty="0" err="1">
                <a:latin typeface="Arial" panose="020B0604020202020204" pitchFamily="34" charset="0"/>
                <a:cs typeface="Arial" panose="020B0604020202020204" pitchFamily="34" charset="0"/>
              </a:rPr>
              <a:t>sekitar</a:t>
            </a:r>
            <a:r>
              <a:rPr lang="en-ID" dirty="0">
                <a:latin typeface="Arial" panose="020B0604020202020204" pitchFamily="34" charset="0"/>
                <a:cs typeface="Arial" panose="020B0604020202020204" pitchFamily="34" charset="0"/>
              </a:rPr>
              <a:t> 2 </a:t>
            </a:r>
            <a:r>
              <a:rPr lang="en-ID" dirty="0" err="1">
                <a:latin typeface="Arial" panose="020B0604020202020204" pitchFamily="34" charset="0"/>
                <a:cs typeface="Arial" panose="020B0604020202020204" pitchFamily="34" charset="0"/>
              </a:rPr>
              <a:t>ribu</a:t>
            </a:r>
            <a:r>
              <a:rPr lang="en-ID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dirty="0" err="1">
                <a:latin typeface="Arial" panose="020B0604020202020204" pitchFamily="34" charset="0"/>
                <a:cs typeface="Arial" panose="020B0604020202020204" pitchFamily="34" charset="0"/>
              </a:rPr>
              <a:t>sampai</a:t>
            </a:r>
            <a:r>
              <a:rPr lang="en-ID" dirty="0">
                <a:latin typeface="Arial" panose="020B0604020202020204" pitchFamily="34" charset="0"/>
                <a:cs typeface="Arial" panose="020B0604020202020204" pitchFamily="34" charset="0"/>
              </a:rPr>
              <a:t> 3.500 rupiah).</a:t>
            </a:r>
          </a:p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7952799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9674A-3B90-43CC-9D17-5FDF7C3A9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D" sz="3600" b="1" dirty="0">
                <a:latin typeface="Arial" panose="020B0604020202020204" pitchFamily="34" charset="0"/>
                <a:cs typeface="Arial" panose="020B0604020202020204" pitchFamily="34" charset="0"/>
              </a:rPr>
              <a:t>3. </a:t>
            </a:r>
            <a:r>
              <a:rPr lang="en-ID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Pembayaran</a:t>
            </a:r>
            <a:r>
              <a:rPr lang="en-ID" sz="3600" b="1" dirty="0">
                <a:latin typeface="Arial" panose="020B0604020202020204" pitchFamily="34" charset="0"/>
                <a:cs typeface="Arial" panose="020B0604020202020204" pitchFamily="34" charset="0"/>
              </a:rPr>
              <a:t> Shopee </a:t>
            </a:r>
            <a:r>
              <a:rPr lang="en-ID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Lewat</a:t>
            </a:r>
            <a:r>
              <a:rPr lang="en-ID" sz="3600" b="1" dirty="0">
                <a:latin typeface="Arial" panose="020B0604020202020204" pitchFamily="34" charset="0"/>
                <a:cs typeface="Arial" panose="020B0604020202020204" pitchFamily="34" charset="0"/>
              </a:rPr>
              <a:t> Virtual Account yang </a:t>
            </a:r>
            <a:r>
              <a:rPr lang="en-ID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Dicek</a:t>
            </a:r>
            <a:r>
              <a:rPr lang="en-ID" sz="3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Otomatis</a:t>
            </a:r>
            <a:br>
              <a:rPr lang="en-ID" sz="36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ID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C98703-3CF4-42BB-A0BE-BFD4F44AF7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ID">
                <a:latin typeface="Arial" panose="020B0604020202020204" pitchFamily="34" charset="0"/>
                <a:cs typeface="Arial" panose="020B0604020202020204" pitchFamily="34" charset="0"/>
              </a:rPr>
              <a:t>Metode pembayaran di shopee selanjutnya adalah transfer lewat virtual account yang bisa dilakukan untuk 4 bank terdaftar yaitu BCA, BRI, Mandiri dan BNI.</a:t>
            </a:r>
          </a:p>
          <a:p>
            <a:r>
              <a:rPr lang="en-ID">
                <a:latin typeface="Arial" panose="020B0604020202020204" pitchFamily="34" charset="0"/>
                <a:cs typeface="Arial" panose="020B0604020202020204" pitchFamily="34" charset="0"/>
              </a:rPr>
              <a:t>Ke depannya, bisa jadi akan ditambahkan lagi bank lainnya.</a:t>
            </a:r>
          </a:p>
          <a:p>
            <a:r>
              <a:rPr lang="en-ID">
                <a:latin typeface="Arial" panose="020B0604020202020204" pitchFamily="34" charset="0"/>
                <a:cs typeface="Arial" panose="020B0604020202020204" pitchFamily="34" charset="0"/>
              </a:rPr>
              <a:t>Tidak ada biaya admin yang dikenakan.</a:t>
            </a:r>
          </a:p>
          <a:p>
            <a:r>
              <a:rPr lang="en-ID">
                <a:latin typeface="Arial" panose="020B0604020202020204" pitchFamily="34" charset="0"/>
                <a:cs typeface="Arial" panose="020B0604020202020204" pitchFamily="34" charset="0"/>
              </a:rPr>
              <a:t>Pembayaran akan diverifikasi otomatis oleh sistem setelah pembayaran berhasil.</a:t>
            </a:r>
          </a:p>
          <a:p>
            <a:r>
              <a:rPr lang="en-ID">
                <a:latin typeface="Arial" panose="020B0604020202020204" pitchFamily="34" charset="0"/>
                <a:cs typeface="Arial" panose="020B0604020202020204" pitchFamily="34" charset="0"/>
              </a:rPr>
              <a:t>Cara bayarnya bisa via ATM, internet banking, atau sms banking.</a:t>
            </a:r>
          </a:p>
          <a:p>
            <a:endParaRPr lang="en-ID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96804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8200" y="1164324"/>
            <a:ext cx="10515600" cy="2387600"/>
          </a:xfrm>
        </p:spPr>
        <p:txBody>
          <a:bodyPr anchor="ctr" anchorCtr="0"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Sejarah </a:t>
            </a:r>
            <a:r>
              <a:rPr lang="en-US" sz="4800" dirty="0" err="1">
                <a:solidFill>
                  <a:schemeClr val="bg1"/>
                </a:solidFill>
              </a:rPr>
              <a:t>tentang</a:t>
            </a:r>
            <a:r>
              <a:rPr lang="en-US" sz="4800" dirty="0">
                <a:solidFill>
                  <a:schemeClr val="bg1"/>
                </a:solidFill>
              </a:rPr>
              <a:t> </a:t>
            </a:r>
            <a:r>
              <a:rPr lang="en-US" sz="4800" dirty="0" err="1">
                <a:solidFill>
                  <a:schemeClr val="bg1"/>
                </a:solidFill>
              </a:rPr>
              <a:t>shopee</a:t>
            </a: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855620" y="2933105"/>
            <a:ext cx="9582736" cy="113779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  <a:latin typeface="+mj-lt"/>
              </a:rPr>
              <a:t>Awal </a:t>
            </a:r>
            <a:r>
              <a:rPr lang="en-US" sz="2400" dirty="0" err="1">
                <a:solidFill>
                  <a:schemeClr val="bg1"/>
                </a:solidFill>
                <a:latin typeface="+mj-lt"/>
              </a:rPr>
              <a:t>berdiri</a:t>
            </a:r>
            <a:r>
              <a:rPr lang="en-US" sz="2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+mj-lt"/>
              </a:rPr>
              <a:t>hingga</a:t>
            </a:r>
            <a:r>
              <a:rPr lang="en-US" sz="2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+mj-lt"/>
              </a:rPr>
              <a:t>saat</a:t>
            </a:r>
            <a:r>
              <a:rPr lang="en-US" sz="2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+mj-lt"/>
              </a:rPr>
              <a:t>ini</a:t>
            </a:r>
            <a:endParaRPr lang="en-US" sz="24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010E4B9-3C7C-4B8C-9C56-18DFADD37F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620" y="4085174"/>
            <a:ext cx="5486400" cy="1754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4155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DDD2B4-4B8E-4247-AD3D-D360E50A3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4. Bayar Shopee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Lewat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Transfer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Dicek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Manual</a:t>
            </a:r>
            <a:b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ID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3AB98B-4695-497A-8764-969B1D3861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ID">
                <a:latin typeface="Arial" panose="020B0604020202020204" pitchFamily="34" charset="0"/>
                <a:cs typeface="Arial" panose="020B0604020202020204" pitchFamily="34" charset="0"/>
              </a:rPr>
              <a:t>Baik Lewat Internet Banking, SMS Banking, Atau ATM BRI, BNI, BCA, dan Mandiri</a:t>
            </a:r>
          </a:p>
          <a:p>
            <a:r>
              <a:rPr lang="en-ID">
                <a:latin typeface="Arial" panose="020B0604020202020204" pitchFamily="34" charset="0"/>
                <a:cs typeface="Arial" panose="020B0604020202020204" pitchFamily="34" charset="0"/>
              </a:rPr>
              <a:t>Berbeda dengan pembayaran lewat virtual account, cara pembayaran shopee lewat transfer ke rekening bank dan transfer lewat selain Bank BRI, BCA, BNI dan Mandiri, konfirmasinya dicek manual.</a:t>
            </a:r>
          </a:p>
          <a:p>
            <a:r>
              <a:rPr lang="en-ID">
                <a:latin typeface="Arial" panose="020B0604020202020204" pitchFamily="34" charset="0"/>
                <a:cs typeface="Arial" panose="020B0604020202020204" pitchFamily="34" charset="0"/>
              </a:rPr>
              <a:t>Jadi lebih ribet saat konfirmasi pembayaran karena harus dilakukan secara manual.</a:t>
            </a:r>
          </a:p>
          <a:p>
            <a:r>
              <a:rPr lang="en-ID">
                <a:latin typeface="Arial" panose="020B0604020202020204" pitchFamily="34" charset="0"/>
                <a:cs typeface="Arial" panose="020B0604020202020204" pitchFamily="34" charset="0"/>
              </a:rPr>
              <a:t>Metode pembayaran ini cocok bagi yang tidak punya rekening bank BRI, BNI, Mandiri, atau BCA.</a:t>
            </a:r>
          </a:p>
          <a:p>
            <a:r>
              <a:rPr lang="en-ID">
                <a:latin typeface="Arial" panose="020B0604020202020204" pitchFamily="34" charset="0"/>
                <a:cs typeface="Arial" panose="020B0604020202020204" pitchFamily="34" charset="0"/>
              </a:rPr>
              <a:t>Sedangkan buat anda yang punya rekening 4 bank tersebut, lebih baik pilih transfer ke virtual account.</a:t>
            </a:r>
          </a:p>
          <a:p>
            <a:endParaRPr lang="en-ID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60289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BD0F29-75EB-483C-B96B-82E109DDD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5.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Metode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Pembayaran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Shopee Dengan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Shopeepay</a:t>
            </a:r>
            <a:b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ID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664FB7-107D-4853-AC15-784824FE56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ID">
                <a:latin typeface="Arial" panose="020B0604020202020204" pitchFamily="34" charset="0"/>
                <a:cs typeface="Arial" panose="020B0604020202020204" pitchFamily="34" charset="0"/>
              </a:rPr>
              <a:t>Shopee punya dompet atau uang elektronik yang bernama shopeepay. Isi saldo shopeepay bisa dilakukan lewat alfamart dan indomaret, setelah memilih menu top up di aplikasi shopee.</a:t>
            </a:r>
          </a:p>
          <a:p>
            <a:r>
              <a:rPr lang="en-ID">
                <a:latin typeface="Arial" panose="020B0604020202020204" pitchFamily="34" charset="0"/>
                <a:cs typeface="Arial" panose="020B0604020202020204" pitchFamily="34" charset="0"/>
              </a:rPr>
              <a:t>Belanja dengan shopeepay cukup memudahkan, dengan transaksi pembayaran yang cepat dan verifikasinya pun dilakukan secara otomatis.</a:t>
            </a:r>
          </a:p>
          <a:p>
            <a:r>
              <a:rPr lang="en-ID">
                <a:latin typeface="Arial" panose="020B0604020202020204" pitchFamily="34" charset="0"/>
                <a:cs typeface="Arial" panose="020B0604020202020204" pitchFamily="34" charset="0"/>
              </a:rPr>
              <a:t>Banyak promo yang bisa anda dapatkan jika membayar shopee menggunakan shopeepay.</a:t>
            </a:r>
          </a:p>
          <a:p>
            <a:endParaRPr lang="en-ID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68198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5E6B2-FFED-4106-9958-C841EC593E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D" b="1" dirty="0">
                <a:latin typeface="Arial" panose="020B0604020202020204" pitchFamily="34" charset="0"/>
                <a:cs typeface="Arial" panose="020B0604020202020204" pitchFamily="34" charset="0"/>
              </a:rPr>
              <a:t>6. </a:t>
            </a:r>
            <a:r>
              <a:rPr lang="en-ID" b="1" dirty="0" err="1">
                <a:latin typeface="Arial" panose="020B0604020202020204" pitchFamily="34" charset="0"/>
                <a:cs typeface="Arial" panose="020B0604020202020204" pitchFamily="34" charset="0"/>
              </a:rPr>
              <a:t>Pembayaran</a:t>
            </a:r>
            <a:r>
              <a:rPr lang="en-ID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b="1" dirty="0" err="1">
                <a:latin typeface="Arial" panose="020B0604020202020204" pitchFamily="34" charset="0"/>
                <a:cs typeface="Arial" panose="020B0604020202020204" pitchFamily="34" charset="0"/>
              </a:rPr>
              <a:t>Cicilan</a:t>
            </a:r>
            <a:r>
              <a:rPr lang="en-ID" b="1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ID" b="1" dirty="0" err="1">
                <a:latin typeface="Arial" panose="020B0604020202020204" pitchFamily="34" charset="0"/>
                <a:cs typeface="Arial" panose="020B0604020202020204" pitchFamily="34" charset="0"/>
              </a:rPr>
              <a:t>Kredit</a:t>
            </a:r>
            <a:r>
              <a:rPr lang="en-ID" b="1" dirty="0">
                <a:latin typeface="Arial" panose="020B0604020202020204" pitchFamily="34" charset="0"/>
                <a:cs typeface="Arial" panose="020B0604020202020204" pitchFamily="34" charset="0"/>
              </a:rPr>
              <a:t> Di Shopee </a:t>
            </a:r>
            <a:r>
              <a:rPr lang="en-ID" b="1" dirty="0" err="1">
                <a:latin typeface="Arial" panose="020B0604020202020204" pitchFamily="34" charset="0"/>
                <a:cs typeface="Arial" panose="020B0604020202020204" pitchFamily="34" charset="0"/>
              </a:rPr>
              <a:t>Menggunakan</a:t>
            </a:r>
            <a:r>
              <a:rPr lang="en-ID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b="1" dirty="0" err="1">
                <a:latin typeface="Arial" panose="020B0604020202020204" pitchFamily="34" charset="0"/>
                <a:cs typeface="Arial" panose="020B0604020202020204" pitchFamily="34" charset="0"/>
              </a:rPr>
              <a:t>Kartu</a:t>
            </a:r>
            <a:r>
              <a:rPr lang="en-ID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b="1" dirty="0" err="1">
                <a:latin typeface="Arial" panose="020B0604020202020204" pitchFamily="34" charset="0"/>
                <a:cs typeface="Arial" panose="020B0604020202020204" pitchFamily="34" charset="0"/>
              </a:rPr>
              <a:t>Kredit</a:t>
            </a:r>
            <a:br>
              <a:rPr lang="en-ID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ID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B61D5F-26BB-48F7-84D1-CCBC967676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D">
                <a:latin typeface="Arial" panose="020B0604020202020204" pitchFamily="34" charset="0"/>
                <a:cs typeface="Arial" panose="020B0604020202020204" pitchFamily="34" charset="0"/>
              </a:rPr>
              <a:t>Bagi pemegang kartu kredit, bisa memilih metode pembayaran cicilan menggunakan kartu kredit di shopee, dan kalau ada pilih yang ada cicilan 0% nya.</a:t>
            </a:r>
          </a:p>
          <a:p>
            <a:r>
              <a:rPr lang="en-ID">
                <a:latin typeface="Arial" panose="020B0604020202020204" pitchFamily="34" charset="0"/>
                <a:cs typeface="Arial" panose="020B0604020202020204" pitchFamily="34" charset="0"/>
              </a:rPr>
              <a:t>Jika anda tidak punya kartu kredit, anda masih bisa krediti di shopee tanpa kartu kredit dengan metode pembayaran di bawah.</a:t>
            </a:r>
          </a:p>
          <a:p>
            <a:endParaRPr lang="en-ID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58369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337870-2595-4750-9982-ECB2971EA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D" b="1" dirty="0">
                <a:latin typeface="Arial" panose="020B0604020202020204" pitchFamily="34" charset="0"/>
                <a:cs typeface="Arial" panose="020B0604020202020204" pitchFamily="34" charset="0"/>
              </a:rPr>
              <a:t>7. </a:t>
            </a:r>
            <a:r>
              <a:rPr lang="en-ID" b="1" dirty="0" err="1">
                <a:latin typeface="Arial" panose="020B0604020202020204" pitchFamily="34" charset="0"/>
                <a:cs typeface="Arial" panose="020B0604020202020204" pitchFamily="34" charset="0"/>
              </a:rPr>
              <a:t>Cicilan</a:t>
            </a:r>
            <a:r>
              <a:rPr lang="en-ID" b="1" dirty="0">
                <a:latin typeface="Arial" panose="020B0604020202020204" pitchFamily="34" charset="0"/>
                <a:cs typeface="Arial" panose="020B0604020202020204" pitchFamily="34" charset="0"/>
              </a:rPr>
              <a:t> Di Shopee </a:t>
            </a:r>
            <a:r>
              <a:rPr lang="en-ID" b="1" dirty="0" err="1">
                <a:latin typeface="Arial" panose="020B0604020202020204" pitchFamily="34" charset="0"/>
                <a:cs typeface="Arial" panose="020B0604020202020204" pitchFamily="34" charset="0"/>
              </a:rPr>
              <a:t>Menggunakan</a:t>
            </a:r>
            <a:r>
              <a:rPr lang="en-ID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b="1" dirty="0" err="1">
                <a:latin typeface="Arial" panose="020B0604020202020204" pitchFamily="34" charset="0"/>
                <a:cs typeface="Arial" panose="020B0604020202020204" pitchFamily="34" charset="0"/>
              </a:rPr>
              <a:t>Kredivo</a:t>
            </a:r>
            <a:br>
              <a:rPr lang="en-ID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ID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67DB36-C287-4490-9734-24C1EE9FDB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ID">
                <a:latin typeface="Arial" panose="020B0604020202020204" pitchFamily="34" charset="0"/>
                <a:cs typeface="Arial" panose="020B0604020202020204" pitchFamily="34" charset="0"/>
              </a:rPr>
              <a:t>Misalkan anda mau kredit hp di shopee atau laptop, notebook, dan barang elektronik lainnya yang harganya mahal di shopee, anda bisa memilih cicilan tanpa kartu kredit dari Kredivo.</a:t>
            </a:r>
          </a:p>
          <a:p>
            <a:r>
              <a:rPr lang="en-ID">
                <a:latin typeface="Arial" panose="020B0604020202020204" pitchFamily="34" charset="0"/>
                <a:cs typeface="Arial" panose="020B0604020202020204" pitchFamily="34" charset="0"/>
              </a:rPr>
              <a:t>Saat memilih metode pembayaran kredivo, anda akan diarahkan untuk membuat akun di kredivo atau login ke akun kredivo jika sudah punya.</a:t>
            </a:r>
          </a:p>
          <a:p>
            <a:r>
              <a:rPr lang="en-ID">
                <a:latin typeface="Arial" panose="020B0604020202020204" pitchFamily="34" charset="0"/>
                <a:cs typeface="Arial" panose="020B0604020202020204" pitchFamily="34" charset="0"/>
              </a:rPr>
              <a:t>Transaksi kredit di shopee menggunakan kredivo butuh waktu lebih lama dibandingkan membeli secara tunai.</a:t>
            </a:r>
          </a:p>
          <a:p>
            <a:endParaRPr lang="en-ID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39969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E76882-D146-4FB9-9E1A-3476662E7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D" b="1" dirty="0">
                <a:latin typeface="Arial" panose="020B0604020202020204" pitchFamily="34" charset="0"/>
                <a:cs typeface="Arial" panose="020B0604020202020204" pitchFamily="34" charset="0"/>
              </a:rPr>
              <a:t>8. </a:t>
            </a:r>
            <a:r>
              <a:rPr lang="en-ID" b="1" dirty="0" err="1">
                <a:latin typeface="Arial" panose="020B0604020202020204" pitchFamily="34" charset="0"/>
                <a:cs typeface="Arial" panose="020B0604020202020204" pitchFamily="34" charset="0"/>
              </a:rPr>
              <a:t>Beli</a:t>
            </a:r>
            <a:r>
              <a:rPr lang="en-ID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b="1" dirty="0" err="1">
                <a:latin typeface="Arial" panose="020B0604020202020204" pitchFamily="34" charset="0"/>
                <a:cs typeface="Arial" panose="020B0604020202020204" pitchFamily="34" charset="0"/>
              </a:rPr>
              <a:t>Barang</a:t>
            </a:r>
            <a:r>
              <a:rPr lang="en-ID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b="1" dirty="0" err="1">
                <a:latin typeface="Arial" panose="020B0604020202020204" pitchFamily="34" charset="0"/>
                <a:cs typeface="Arial" panose="020B0604020202020204" pitchFamily="34" charset="0"/>
              </a:rPr>
              <a:t>Kredit</a:t>
            </a:r>
            <a:r>
              <a:rPr lang="en-ID" b="1" dirty="0">
                <a:latin typeface="Arial" panose="020B0604020202020204" pitchFamily="34" charset="0"/>
                <a:cs typeface="Arial" panose="020B0604020202020204" pitchFamily="34" charset="0"/>
              </a:rPr>
              <a:t> Di Shopee </a:t>
            </a:r>
            <a:r>
              <a:rPr lang="en-ID" b="1" dirty="0" err="1">
                <a:latin typeface="Arial" panose="020B0604020202020204" pitchFamily="34" charset="0"/>
                <a:cs typeface="Arial" panose="020B0604020202020204" pitchFamily="34" charset="0"/>
              </a:rPr>
              <a:t>Pakai</a:t>
            </a:r>
            <a:r>
              <a:rPr lang="en-ID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b="1" dirty="0" err="1">
                <a:latin typeface="Arial" panose="020B0604020202020204" pitchFamily="34" charset="0"/>
                <a:cs typeface="Arial" panose="020B0604020202020204" pitchFamily="34" charset="0"/>
              </a:rPr>
              <a:t>Akulaku</a:t>
            </a:r>
            <a:br>
              <a:rPr lang="en-ID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ID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747B64-1069-483A-9DC1-7B30C4D14D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D">
                <a:latin typeface="Arial" panose="020B0604020202020204" pitchFamily="34" charset="0"/>
                <a:cs typeface="Arial" panose="020B0604020202020204" pitchFamily="34" charset="0"/>
              </a:rPr>
              <a:t>Selain menggunakan kredivo, shopee juga bekerja sama dengan akulaku untuk menyediakan pembiayaan kredit secara online saat membeli barang di shopee.</a:t>
            </a:r>
          </a:p>
          <a:p>
            <a:r>
              <a:rPr lang="en-ID">
                <a:latin typeface="Arial" panose="020B0604020202020204" pitchFamily="34" charset="0"/>
                <a:cs typeface="Arial" panose="020B0604020202020204" pitchFamily="34" charset="0"/>
              </a:rPr>
              <a:t>Hampir sama dengan kredivo, anda diharuskan untuk membuat akun akulaku terlebih dahulu.</a:t>
            </a:r>
          </a:p>
          <a:p>
            <a:endParaRPr lang="en-ID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93026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CC1879-ADF5-4635-9F63-84A95BAE34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9. Bayar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shopee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pakai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shopee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paylater</a:t>
            </a:r>
            <a:b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ID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0849CE-60DD-43DA-A83E-36E354CB73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D">
                <a:latin typeface="Arial" panose="020B0604020202020204" pitchFamily="34" charset="0"/>
                <a:cs typeface="Arial" panose="020B0604020202020204" pitchFamily="34" charset="0"/>
              </a:rPr>
              <a:t>Selain menggunakan kartu kredit dan kredivo serta akulaku, kita juga bisa beli barang secara cicilan di shopee menggunakan shopee paylater.</a:t>
            </a:r>
          </a:p>
          <a:p>
            <a:r>
              <a:rPr lang="en-ID">
                <a:latin typeface="Arial" panose="020B0604020202020204" pitchFamily="34" charset="0"/>
                <a:cs typeface="Arial" panose="020B0604020202020204" pitchFamily="34" charset="0"/>
              </a:rPr>
              <a:t>Pertama-tama, aktifkan dulu shopee paylater untuk mendapatkan limit kredit.</a:t>
            </a:r>
          </a:p>
          <a:p>
            <a:r>
              <a:rPr lang="en-ID">
                <a:latin typeface="Arial" panose="020B0604020202020204" pitchFamily="34" charset="0"/>
                <a:cs typeface="Arial" panose="020B0604020202020204" pitchFamily="34" charset="0"/>
              </a:rPr>
              <a:t>Setelah dapat limit kredit, baru deh bisa dipakai buat </a:t>
            </a:r>
            <a:r>
              <a:rPr lang="en-ID" b="1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belanja di shopee</a:t>
            </a:r>
            <a:r>
              <a:rPr lang="en-ID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endParaRPr lang="en-ID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12881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D457F9-772A-419C-BE32-31FABD9DC0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726141"/>
            <a:ext cx="10018713" cy="5065059"/>
          </a:xfrm>
        </p:spPr>
        <p:txBody>
          <a:bodyPr>
            <a:normAutofit fontScale="92500" lnSpcReduction="10000"/>
          </a:bodyPr>
          <a:lstStyle/>
          <a:p>
            <a:r>
              <a:rPr lang="en-ID" b="1">
                <a:solidFill>
                  <a:srgbClr val="000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Kesimpulan</a:t>
            </a:r>
            <a:endParaRPr lang="en-ID" b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D">
                <a:latin typeface="Arial" panose="020B0604020202020204" pitchFamily="34" charset="0"/>
                <a:cs typeface="Arial" panose="020B0604020202020204" pitchFamily="34" charset="0"/>
              </a:rPr>
              <a:t>Setelah memilih metode pembayaran shopee yang ada di atas, selanjutnya anda akan mendapatkan kode pembayaran lalu silakan bayar sesuai dengan metode yang anda pilih.</a:t>
            </a:r>
          </a:p>
          <a:p>
            <a:r>
              <a:rPr lang="en-ID">
                <a:latin typeface="Arial" panose="020B0604020202020204" pitchFamily="34" charset="0"/>
                <a:cs typeface="Arial" panose="020B0604020202020204" pitchFamily="34" charset="0"/>
              </a:rPr>
              <a:t>Jika memilih bayar di Indomaret, bawa kode pembayaran ke kasir Indomaret. Jika memilih virtual account, bisa transfer lewat ATM atau internet dan sms banking.</a:t>
            </a:r>
          </a:p>
          <a:p>
            <a:r>
              <a:rPr lang="en-ID">
                <a:latin typeface="Arial" panose="020B0604020202020204" pitchFamily="34" charset="0"/>
                <a:cs typeface="Arial" panose="020B0604020202020204" pitchFamily="34" charset="0"/>
              </a:rPr>
              <a:t>Setelah pembayaran berhasil, pastikan pembayaran diverifikasi berhasil juga oleh shopee dan pastikan seller segera mengirim barang pesanan anda agar lama pengiriman barang tidak sampai berminggu-minggu.</a:t>
            </a:r>
          </a:p>
          <a:p>
            <a:r>
              <a:rPr lang="en-ID">
                <a:latin typeface="Arial" panose="020B0604020202020204" pitchFamily="34" charset="0"/>
                <a:cs typeface="Arial" panose="020B0604020202020204" pitchFamily="34" charset="0"/>
              </a:rPr>
              <a:t>Manfaatkan </a:t>
            </a:r>
            <a:r>
              <a:rPr lang="en-ID" b="1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voucher gratis ongkir shopee</a:t>
            </a:r>
            <a:r>
              <a:rPr lang="en-ID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 </a:t>
            </a:r>
            <a:r>
              <a:rPr lang="en-ID">
                <a:latin typeface="Arial" panose="020B0604020202020204" pitchFamily="34" charset="0"/>
                <a:cs typeface="Arial" panose="020B0604020202020204" pitchFamily="34" charset="0"/>
              </a:rPr>
              <a:t>untuk mendapatkan subsidi ongkos kirim 20 ribu rupiah dari shopee, dan gunakan koin shopee untuk belanja jika anda masih punya koin shopee.</a:t>
            </a:r>
          </a:p>
          <a:p>
            <a:endParaRPr lang="en-ID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80900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Cara Kerja Shopee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022E48F-1400-46A3-948E-DB9B64DA3B31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5767" y="2256283"/>
            <a:ext cx="2051051" cy="3391069"/>
          </a:xfrm>
        </p:spPr>
      </p:pic>
    </p:spTree>
    <p:extLst>
      <p:ext uri="{BB962C8B-B14F-4D97-AF65-F5344CB8AC3E}">
        <p14:creationId xmlns:p14="http://schemas.microsoft.com/office/powerpoint/2010/main" val="1785884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D4A6EE-0E6E-4BA5-A73D-1651517E1D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Cara kerja Shopee</a:t>
            </a:r>
            <a:endParaRPr lang="en-ID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E3A7A6-52C2-456D-9964-C5A5AF06AC3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Shopee sendiri </a:t>
            </a:r>
            <a:r>
              <a:rPr lang="en-US" dirty="0" err="1"/>
              <a:t>menengahi</a:t>
            </a:r>
            <a:r>
              <a:rPr lang="en-US" dirty="0"/>
              <a:t> </a:t>
            </a:r>
            <a:r>
              <a:rPr lang="en-US" dirty="0" err="1"/>
              <a:t>antara</a:t>
            </a:r>
            <a:r>
              <a:rPr lang="en-US" dirty="0"/>
              <a:t> </a:t>
            </a:r>
            <a:r>
              <a:rPr lang="en-US" dirty="0" err="1"/>
              <a:t>Penjual</a:t>
            </a:r>
            <a:r>
              <a:rPr lang="en-US" dirty="0"/>
              <a:t> dan </a:t>
            </a:r>
            <a:r>
              <a:rPr lang="en-US" dirty="0" err="1"/>
              <a:t>Pembeli</a:t>
            </a:r>
            <a:r>
              <a:rPr lang="en-US" dirty="0"/>
              <a:t> yang </a:t>
            </a:r>
            <a:r>
              <a:rPr lang="en-US" dirty="0" err="1"/>
              <a:t>dimana</a:t>
            </a:r>
            <a:r>
              <a:rPr lang="en-US" dirty="0"/>
              <a:t> </a:t>
            </a:r>
            <a:r>
              <a:rPr lang="en-US" dirty="0" err="1"/>
              <a:t>membuat</a:t>
            </a:r>
            <a:r>
              <a:rPr lang="en-US" dirty="0"/>
              <a:t> proses </a:t>
            </a:r>
            <a:r>
              <a:rPr lang="en-US" dirty="0" err="1"/>
              <a:t>Jual</a:t>
            </a:r>
            <a:r>
              <a:rPr lang="en-US" dirty="0"/>
              <a:t> </a:t>
            </a:r>
            <a:r>
              <a:rPr lang="en-US" dirty="0" err="1"/>
              <a:t>beli</a:t>
            </a:r>
            <a:r>
              <a:rPr lang="en-US" dirty="0"/>
              <a:t> tidak </a:t>
            </a:r>
            <a:r>
              <a:rPr lang="en-US" dirty="0" err="1"/>
              <a:t>khawatir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terjadinya</a:t>
            </a:r>
            <a:r>
              <a:rPr lang="en-US" dirty="0"/>
              <a:t> </a:t>
            </a:r>
            <a:r>
              <a:rPr lang="en-US" dirty="0" err="1"/>
              <a:t>penipuan</a:t>
            </a:r>
            <a:r>
              <a:rPr lang="en-US" dirty="0"/>
              <a:t>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barang</a:t>
            </a:r>
            <a:r>
              <a:rPr lang="en-US" dirty="0"/>
              <a:t> tidak </a:t>
            </a:r>
            <a:r>
              <a:rPr lang="en-US" dirty="0" err="1"/>
              <a:t>datang</a:t>
            </a:r>
            <a:r>
              <a:rPr lang="en-US" dirty="0"/>
              <a:t> ke rumah. Dan </a:t>
            </a:r>
            <a:r>
              <a:rPr lang="en-US" dirty="0" err="1"/>
              <a:t>memberikan</a:t>
            </a:r>
            <a:r>
              <a:rPr lang="en-US" dirty="0"/>
              <a:t> </a:t>
            </a:r>
            <a:r>
              <a:rPr lang="en-US" dirty="0" err="1"/>
              <a:t>kemudahan</a:t>
            </a:r>
            <a:r>
              <a:rPr lang="en-US" dirty="0"/>
              <a:t> </a:t>
            </a:r>
            <a:r>
              <a:rPr lang="en-US" dirty="0" err="1"/>
              <a:t>bagi</a:t>
            </a:r>
            <a:r>
              <a:rPr lang="en-US" dirty="0"/>
              <a:t> mereka yang </a:t>
            </a:r>
            <a:r>
              <a:rPr lang="en-US" dirty="0" err="1"/>
              <a:t>hendak</a:t>
            </a:r>
            <a:r>
              <a:rPr lang="en-US" dirty="0"/>
              <a:t> </a:t>
            </a:r>
            <a:r>
              <a:rPr lang="en-US" dirty="0" err="1"/>
              <a:t>menjualkan</a:t>
            </a:r>
            <a:r>
              <a:rPr lang="en-US" dirty="0"/>
              <a:t> </a:t>
            </a:r>
            <a:r>
              <a:rPr lang="en-US" dirty="0" err="1"/>
              <a:t>produknya</a:t>
            </a:r>
            <a:r>
              <a:rPr lang="en-US" dirty="0"/>
              <a:t> dengan </a:t>
            </a:r>
            <a:r>
              <a:rPr lang="en-US" dirty="0" err="1"/>
              <a:t>skala</a:t>
            </a:r>
            <a:r>
              <a:rPr lang="en-US" dirty="0"/>
              <a:t> yang </a:t>
            </a:r>
            <a:r>
              <a:rPr lang="en-US" dirty="0" err="1"/>
              <a:t>luas</a:t>
            </a:r>
            <a:r>
              <a:rPr lang="en-US" dirty="0"/>
              <a:t> dan </a:t>
            </a:r>
            <a:r>
              <a:rPr lang="en-US" dirty="0" err="1"/>
              <a:t>memberikan</a:t>
            </a:r>
            <a:r>
              <a:rPr lang="en-US" dirty="0"/>
              <a:t> </a:t>
            </a:r>
            <a:r>
              <a:rPr lang="en-US" dirty="0" err="1"/>
              <a:t>kebebasan</a:t>
            </a:r>
            <a:r>
              <a:rPr lang="en-US" dirty="0"/>
              <a:t> </a:t>
            </a:r>
            <a:r>
              <a:rPr lang="en-US" dirty="0" err="1"/>
              <a:t>kepada</a:t>
            </a:r>
            <a:r>
              <a:rPr lang="en-US" dirty="0"/>
              <a:t> </a:t>
            </a:r>
            <a:r>
              <a:rPr lang="en-US" dirty="0" err="1"/>
              <a:t>pembeli</a:t>
            </a:r>
            <a:r>
              <a:rPr lang="en-US" dirty="0"/>
              <a:t> untuk </a:t>
            </a:r>
            <a:r>
              <a:rPr lang="en-US" dirty="0" err="1"/>
              <a:t>mencari</a:t>
            </a:r>
            <a:r>
              <a:rPr lang="en-US" dirty="0"/>
              <a:t> </a:t>
            </a:r>
            <a:r>
              <a:rPr lang="en-US" dirty="0" err="1"/>
              <a:t>barang</a:t>
            </a:r>
            <a:r>
              <a:rPr lang="en-US" dirty="0"/>
              <a:t> yang mereka </a:t>
            </a:r>
            <a:r>
              <a:rPr lang="en-US" dirty="0" err="1"/>
              <a:t>inginkan</a:t>
            </a:r>
            <a:r>
              <a:rPr lang="en-US" dirty="0"/>
              <a:t> dengan </a:t>
            </a:r>
            <a:r>
              <a:rPr lang="en-US" dirty="0" err="1"/>
              <a:t>pilihan</a:t>
            </a:r>
            <a:r>
              <a:rPr lang="en-US" dirty="0"/>
              <a:t> </a:t>
            </a:r>
            <a:r>
              <a:rPr lang="en-US" dirty="0" err="1"/>
              <a:t>harga</a:t>
            </a:r>
            <a:r>
              <a:rPr lang="en-US" dirty="0"/>
              <a:t> yang </a:t>
            </a:r>
            <a:r>
              <a:rPr lang="en-US" dirty="0" err="1"/>
              <a:t>beragam</a:t>
            </a:r>
            <a:r>
              <a:rPr lang="en-US" dirty="0"/>
              <a:t>.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16665774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27D1AA9-3217-4882-9301-B6733B1BE8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7"/>
            <a:ext cx="10972800" cy="1143000"/>
          </a:xfrm>
        </p:spPr>
        <p:txBody>
          <a:bodyPr/>
          <a:lstStyle/>
          <a:p>
            <a:r>
              <a:rPr lang="en-US" dirty="0"/>
              <a:t>Dari </a:t>
            </a:r>
            <a:r>
              <a:rPr lang="en-US" dirty="0" err="1"/>
              <a:t>sisi</a:t>
            </a:r>
            <a:r>
              <a:rPr lang="en-US" dirty="0"/>
              <a:t> </a:t>
            </a:r>
            <a:r>
              <a:rPr lang="en-US" dirty="0" err="1"/>
              <a:t>penjual</a:t>
            </a:r>
            <a:endParaRPr lang="en-ID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6012F3C-07BC-4375-9DD2-EE8F0A671B27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23392" y="1892829"/>
            <a:ext cx="4224469" cy="3976688"/>
          </a:xfrm>
        </p:spPr>
        <p:txBody>
          <a:bodyPr/>
          <a:lstStyle/>
          <a:p>
            <a:r>
              <a:rPr lang="en-US" sz="2133" dirty="0" err="1"/>
              <a:t>Penjual</a:t>
            </a:r>
            <a:r>
              <a:rPr lang="en-US" sz="2133" dirty="0"/>
              <a:t> yang </a:t>
            </a:r>
            <a:r>
              <a:rPr lang="en-US" sz="2133" dirty="0" err="1"/>
              <a:t>hendak</a:t>
            </a:r>
            <a:r>
              <a:rPr lang="en-US" sz="2133" dirty="0"/>
              <a:t> </a:t>
            </a:r>
            <a:r>
              <a:rPr lang="en-US" sz="2133" dirty="0" err="1"/>
              <a:t>memasarkan</a:t>
            </a:r>
            <a:r>
              <a:rPr lang="en-US" sz="2133" dirty="0"/>
              <a:t> </a:t>
            </a:r>
            <a:r>
              <a:rPr lang="en-US" sz="2133" dirty="0" err="1"/>
              <a:t>produknya</a:t>
            </a:r>
            <a:r>
              <a:rPr lang="en-US" sz="2133" dirty="0"/>
              <a:t> </a:t>
            </a:r>
            <a:r>
              <a:rPr lang="en-US" sz="2133" dirty="0" err="1"/>
              <a:t>bisa</a:t>
            </a:r>
            <a:r>
              <a:rPr lang="en-US" sz="2133" dirty="0"/>
              <a:t> </a:t>
            </a:r>
            <a:r>
              <a:rPr lang="en-US" sz="2133" dirty="0" err="1"/>
              <a:t>mengakses</a:t>
            </a:r>
            <a:r>
              <a:rPr lang="en-US" sz="2133" dirty="0"/>
              <a:t> </a:t>
            </a:r>
            <a:r>
              <a:rPr lang="en-US" sz="2133" dirty="0" err="1"/>
              <a:t>shopee</a:t>
            </a:r>
            <a:r>
              <a:rPr lang="en-US" sz="2133" dirty="0"/>
              <a:t> </a:t>
            </a:r>
            <a:r>
              <a:rPr lang="en-US" sz="2133" dirty="0" err="1"/>
              <a:t>lalu</a:t>
            </a:r>
            <a:r>
              <a:rPr lang="en-US" sz="2133" dirty="0"/>
              <a:t> login akun seperti </a:t>
            </a:r>
            <a:r>
              <a:rPr lang="en-US" sz="2133" dirty="0" err="1"/>
              <a:t>biasanya</a:t>
            </a:r>
            <a:r>
              <a:rPr lang="en-US" sz="2133" dirty="0"/>
              <a:t> di website </a:t>
            </a:r>
            <a:r>
              <a:rPr lang="en-US" sz="2133" dirty="0">
                <a:hlinkClick r:id="rId2"/>
              </a:rPr>
              <a:t>https://seller.shopee.co.id</a:t>
            </a:r>
            <a:r>
              <a:rPr lang="en-US" sz="2133" dirty="0"/>
              <a:t>. apabila </a:t>
            </a:r>
            <a:r>
              <a:rPr lang="en-US" sz="2133" dirty="0" err="1"/>
              <a:t>kita</a:t>
            </a:r>
            <a:r>
              <a:rPr lang="en-US" sz="2133" dirty="0"/>
              <a:t> </a:t>
            </a:r>
            <a:r>
              <a:rPr lang="en-US" sz="2133" dirty="0" err="1"/>
              <a:t>belum</a:t>
            </a:r>
            <a:r>
              <a:rPr lang="en-US" sz="2133" dirty="0"/>
              <a:t> </a:t>
            </a:r>
            <a:r>
              <a:rPr lang="en-US" sz="2133" dirty="0" err="1"/>
              <a:t>terdaftar</a:t>
            </a:r>
            <a:r>
              <a:rPr lang="en-US" sz="2133" dirty="0"/>
              <a:t> </a:t>
            </a:r>
            <a:r>
              <a:rPr lang="en-US" sz="2133" dirty="0" err="1"/>
              <a:t>sebagai</a:t>
            </a:r>
            <a:r>
              <a:rPr lang="en-US" sz="2133" dirty="0"/>
              <a:t> seller </a:t>
            </a:r>
            <a:r>
              <a:rPr lang="en-US" sz="2133" dirty="0" err="1"/>
              <a:t>maka</a:t>
            </a:r>
            <a:r>
              <a:rPr lang="en-US" sz="2133" dirty="0"/>
              <a:t> </a:t>
            </a:r>
            <a:r>
              <a:rPr lang="en-US" sz="2133" dirty="0" err="1"/>
              <a:t>kita</a:t>
            </a:r>
            <a:r>
              <a:rPr lang="en-US" sz="2133" dirty="0"/>
              <a:t> </a:t>
            </a:r>
            <a:r>
              <a:rPr lang="en-US" sz="2133" dirty="0" err="1"/>
              <a:t>harus</a:t>
            </a:r>
            <a:r>
              <a:rPr lang="en-US" sz="2133" dirty="0"/>
              <a:t> </a:t>
            </a:r>
            <a:r>
              <a:rPr lang="en-US" sz="2133" dirty="0" err="1"/>
              <a:t>melengkapi</a:t>
            </a:r>
            <a:r>
              <a:rPr lang="en-US" sz="2133" dirty="0"/>
              <a:t> </a:t>
            </a:r>
            <a:r>
              <a:rPr lang="en-US" sz="2133" dirty="0" err="1"/>
              <a:t>dokumen-dokumen</a:t>
            </a:r>
            <a:r>
              <a:rPr lang="en-US" sz="2133" dirty="0"/>
              <a:t> seperti scan e-</a:t>
            </a:r>
            <a:r>
              <a:rPr lang="en-US" sz="2133" dirty="0" err="1"/>
              <a:t>ktp</a:t>
            </a:r>
            <a:r>
              <a:rPr lang="en-US" sz="2133" dirty="0"/>
              <a:t>, foto selfie dengan e-</a:t>
            </a:r>
            <a:r>
              <a:rPr lang="en-US" sz="2133" dirty="0" err="1"/>
              <a:t>ktp</a:t>
            </a:r>
            <a:r>
              <a:rPr lang="en-US" sz="2133" dirty="0"/>
              <a:t> dan lain </a:t>
            </a:r>
            <a:r>
              <a:rPr lang="en-US" sz="2133" dirty="0" err="1"/>
              <a:t>sebagainya</a:t>
            </a:r>
            <a:r>
              <a:rPr lang="en-US" sz="2133" dirty="0"/>
              <a:t>.</a:t>
            </a:r>
            <a:br>
              <a:rPr lang="en-ID" sz="2133" dirty="0"/>
            </a:br>
            <a:r>
              <a:rPr lang="en-ID" sz="2133" dirty="0"/>
              <a:t>Lalu oleh </a:t>
            </a:r>
            <a:r>
              <a:rPr lang="en-ID" sz="2133" dirty="0" err="1"/>
              <a:t>penjual</a:t>
            </a:r>
            <a:r>
              <a:rPr lang="en-ID" sz="2133" dirty="0"/>
              <a:t> </a:t>
            </a:r>
            <a:r>
              <a:rPr lang="en-ID" sz="2133" dirty="0" err="1"/>
              <a:t>mengakses</a:t>
            </a:r>
            <a:r>
              <a:rPr lang="en-ID" sz="2133" dirty="0"/>
              <a:t> </a:t>
            </a:r>
            <a:r>
              <a:rPr lang="en-ID" sz="2133" dirty="0" err="1"/>
              <a:t>halaman</a:t>
            </a:r>
            <a:r>
              <a:rPr lang="en-ID" sz="2133" dirty="0"/>
              <a:t> </a:t>
            </a:r>
            <a:r>
              <a:rPr lang="en-ID" sz="2133" dirty="0" err="1"/>
              <a:t>Produk</a:t>
            </a:r>
            <a:r>
              <a:rPr lang="en-ID" sz="2133" dirty="0"/>
              <a:t> </a:t>
            </a:r>
            <a:r>
              <a:rPr lang="en-ID" sz="2133" dirty="0" err="1"/>
              <a:t>untuk</a:t>
            </a:r>
            <a:r>
              <a:rPr lang="en-ID" sz="2133" dirty="0"/>
              <a:t> </a:t>
            </a:r>
            <a:r>
              <a:rPr lang="en-ID" sz="2133" dirty="0" err="1"/>
              <a:t>memasarkan</a:t>
            </a:r>
            <a:r>
              <a:rPr lang="en-ID" sz="2133" dirty="0"/>
              <a:t> </a:t>
            </a:r>
            <a:r>
              <a:rPr lang="en-ID" sz="2133" dirty="0" err="1"/>
              <a:t>produknya</a:t>
            </a:r>
            <a:r>
              <a:rPr lang="en-ID" sz="2133" dirty="0"/>
              <a:t>.</a:t>
            </a:r>
            <a:endParaRPr lang="en-US" sz="2133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0CFC73A-2D36-49F5-9E2A-E6DA9E882B07}"/>
              </a:ext>
            </a:extLst>
          </p:cNvPr>
          <p:cNvGrpSpPr/>
          <p:nvPr/>
        </p:nvGrpSpPr>
        <p:grpSpPr>
          <a:xfrm>
            <a:off x="5705479" y="1745044"/>
            <a:ext cx="5595091" cy="3230112"/>
            <a:chOff x="5705479" y="1745044"/>
            <a:chExt cx="5595091" cy="3230112"/>
          </a:xfrm>
        </p:grpSpPr>
        <p:sp>
          <p:nvSpPr>
            <p:cNvPr id="6" name="Google Shape;48;p15">
              <a:extLst>
                <a:ext uri="{FF2B5EF4-FFF2-40B4-BE49-F238E27FC236}">
                  <a16:creationId xmlns:a16="http://schemas.microsoft.com/office/drawing/2014/main" id="{5E06757F-5239-4498-9FE9-B5A28ED7CC00}"/>
                </a:ext>
              </a:extLst>
            </p:cNvPr>
            <p:cNvSpPr/>
            <p:nvPr/>
          </p:nvSpPr>
          <p:spPr>
            <a:xfrm>
              <a:off x="5705479" y="1745044"/>
              <a:ext cx="2305044" cy="786078"/>
            </a:xfrm>
            <a:prstGeom prst="flowChartTerminator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-US" dirty="0" err="1"/>
                <a:t>Penjual</a:t>
              </a:r>
              <a:r>
                <a:rPr lang="en-US" dirty="0"/>
                <a:t> masuk ke website seller.shopee.co.id</a:t>
              </a: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48;p15">
              <a:extLst>
                <a:ext uri="{FF2B5EF4-FFF2-40B4-BE49-F238E27FC236}">
                  <a16:creationId xmlns:a16="http://schemas.microsoft.com/office/drawing/2014/main" id="{D17B9711-78DD-468C-9C06-A0F46D61674C}"/>
                </a:ext>
              </a:extLst>
            </p:cNvPr>
            <p:cNvSpPr/>
            <p:nvPr/>
          </p:nvSpPr>
          <p:spPr>
            <a:xfrm>
              <a:off x="5705479" y="2933566"/>
              <a:ext cx="2305044" cy="786078"/>
            </a:xfrm>
            <a:prstGeom prst="flowChartTerminator">
              <a:avLst/>
            </a:prstGeom>
            <a:solidFill>
              <a:schemeClr val="tx1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-US" dirty="0" err="1"/>
                <a:t>Penjual</a:t>
              </a:r>
              <a:r>
                <a:rPr lang="en-US" dirty="0"/>
                <a:t> </a:t>
              </a:r>
              <a:r>
                <a:rPr lang="en-US" dirty="0" err="1"/>
                <a:t>menaruh</a:t>
              </a:r>
              <a:r>
                <a:rPr lang="en-US" dirty="0"/>
                <a:t> </a:t>
              </a:r>
              <a:r>
                <a:rPr lang="en-US" dirty="0" err="1"/>
                <a:t>produk</a:t>
              </a:r>
              <a:r>
                <a:rPr lang="en-US" dirty="0"/>
                <a:t> yang </a:t>
              </a:r>
              <a:r>
                <a:rPr lang="en-US" dirty="0" err="1"/>
                <a:t>akan</a:t>
              </a:r>
              <a:r>
                <a:rPr lang="en-US" dirty="0"/>
                <a:t> </a:t>
              </a:r>
              <a:r>
                <a:rPr lang="en-US" dirty="0" err="1"/>
                <a:t>dijualnya</a:t>
              </a:r>
              <a:endParaRPr lang="en-US" dirty="0"/>
            </a:p>
          </p:txBody>
        </p:sp>
        <p:sp>
          <p:nvSpPr>
            <p:cNvPr id="8" name="Google Shape;48;p15">
              <a:extLst>
                <a:ext uri="{FF2B5EF4-FFF2-40B4-BE49-F238E27FC236}">
                  <a16:creationId xmlns:a16="http://schemas.microsoft.com/office/drawing/2014/main" id="{CEACBAE2-3DD6-42E0-8971-7166A88FC81C}"/>
                </a:ext>
              </a:extLst>
            </p:cNvPr>
            <p:cNvSpPr/>
            <p:nvPr/>
          </p:nvSpPr>
          <p:spPr>
            <a:xfrm>
              <a:off x="5705479" y="4189078"/>
              <a:ext cx="2305044" cy="786078"/>
            </a:xfrm>
            <a:prstGeom prst="flowChartTerminator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-US" dirty="0" err="1"/>
                <a:t>Penjual</a:t>
              </a:r>
              <a:r>
                <a:rPr lang="en-US" dirty="0"/>
                <a:t> </a:t>
              </a:r>
              <a:r>
                <a:rPr lang="en-US" dirty="0" err="1"/>
                <a:t>memproses</a:t>
              </a:r>
              <a:r>
                <a:rPr lang="en-US" dirty="0"/>
                <a:t> </a:t>
              </a:r>
              <a:r>
                <a:rPr lang="en-US" dirty="0" err="1"/>
                <a:t>barang</a:t>
              </a:r>
              <a:r>
                <a:rPr lang="en-US" dirty="0"/>
                <a:t> apabila </a:t>
              </a:r>
              <a:r>
                <a:rPr lang="en-US" dirty="0" err="1"/>
                <a:t>ada</a:t>
              </a:r>
              <a:r>
                <a:rPr lang="en-US" dirty="0"/>
                <a:t> yang </a:t>
              </a:r>
              <a:r>
                <a:rPr lang="en-US" dirty="0" err="1"/>
                <a:t>membeli</a:t>
              </a:r>
              <a:endParaRPr lang="en-US" dirty="0"/>
            </a:p>
          </p:txBody>
        </p:sp>
        <p:sp>
          <p:nvSpPr>
            <p:cNvPr id="9" name="Google Shape;48;p15">
              <a:extLst>
                <a:ext uri="{FF2B5EF4-FFF2-40B4-BE49-F238E27FC236}">
                  <a16:creationId xmlns:a16="http://schemas.microsoft.com/office/drawing/2014/main" id="{4FF4115D-6A06-4003-B490-561187506DB7}"/>
                </a:ext>
              </a:extLst>
            </p:cNvPr>
            <p:cNvSpPr/>
            <p:nvPr/>
          </p:nvSpPr>
          <p:spPr>
            <a:xfrm>
              <a:off x="8995526" y="4189078"/>
              <a:ext cx="2305044" cy="786078"/>
            </a:xfrm>
            <a:prstGeom prst="flowChartTerminator">
              <a:avLst/>
            </a:pr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-US" dirty="0" err="1"/>
                <a:t>Penjual</a:t>
              </a:r>
              <a:r>
                <a:rPr lang="en-US" dirty="0"/>
                <a:t> </a:t>
              </a:r>
              <a:r>
                <a:rPr lang="en-US" dirty="0" err="1"/>
                <a:t>menerima</a:t>
              </a:r>
              <a:r>
                <a:rPr lang="en-US" dirty="0"/>
                <a:t> uang apabila </a:t>
              </a:r>
              <a:r>
                <a:rPr lang="en-US" dirty="0" err="1"/>
                <a:t>barang</a:t>
              </a:r>
              <a:r>
                <a:rPr lang="en-US" dirty="0"/>
                <a:t> </a:t>
              </a:r>
              <a:r>
                <a:rPr lang="en-US" dirty="0" err="1"/>
                <a:t>datang</a:t>
              </a:r>
              <a:r>
                <a:rPr lang="en-US" dirty="0"/>
                <a:t> dengan </a:t>
              </a:r>
              <a:r>
                <a:rPr lang="en-US" dirty="0" err="1"/>
                <a:t>selamat</a:t>
              </a:r>
              <a:endParaRPr lang="en-US" dirty="0"/>
            </a:p>
          </p:txBody>
        </p:sp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489D8964-E91B-48D9-B87A-2F03FDA4580D}"/>
                </a:ext>
              </a:extLst>
            </p:cNvPr>
            <p:cNvCxnSpPr>
              <a:stCxn id="6" idx="2"/>
              <a:endCxn id="7" idx="0"/>
            </p:cNvCxnSpPr>
            <p:nvPr/>
          </p:nvCxnSpPr>
          <p:spPr>
            <a:xfrm>
              <a:off x="6858001" y="2531122"/>
              <a:ext cx="0" cy="40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B5881605-CA2C-4EE5-9016-F06E1AB4DB41}"/>
                </a:ext>
              </a:extLst>
            </p:cNvPr>
            <p:cNvCxnSpPr>
              <a:stCxn id="7" idx="2"/>
              <a:endCxn id="8" idx="0"/>
            </p:cNvCxnSpPr>
            <p:nvPr/>
          </p:nvCxnSpPr>
          <p:spPr>
            <a:xfrm>
              <a:off x="6858001" y="3719644"/>
              <a:ext cx="0" cy="469434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2861123E-4351-48C6-9C85-A569D990D71E}"/>
                </a:ext>
              </a:extLst>
            </p:cNvPr>
            <p:cNvCxnSpPr>
              <a:stCxn id="8" idx="3"/>
              <a:endCxn id="9" idx="1"/>
            </p:cNvCxnSpPr>
            <p:nvPr/>
          </p:nvCxnSpPr>
          <p:spPr>
            <a:xfrm>
              <a:off x="8010523" y="4582117"/>
              <a:ext cx="98500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20033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Awal </a:t>
            </a:r>
            <a:r>
              <a:rPr lang="en-US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Berdirinya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 Shopee</a:t>
            </a:r>
          </a:p>
        </p:txBody>
      </p:sp>
      <p:sp>
        <p:nvSpPr>
          <p:cNvPr id="38" name="Content Placeholder 17"/>
          <p:cNvSpPr txBox="1">
            <a:spLocks/>
          </p:cNvSpPr>
          <p:nvPr/>
        </p:nvSpPr>
        <p:spPr>
          <a:xfrm>
            <a:off x="541610" y="1524708"/>
            <a:ext cx="4321704" cy="38715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Aft>
                <a:spcPts val="600"/>
              </a:spcAft>
              <a:buNone/>
              <a:defRPr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Pada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tahun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2015, Shopee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pertama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kali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diluncurkan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di Singapura. yang pada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akhirnya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melakukan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ekspansi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ke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berbagai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negara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dimulai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dari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negara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tetangganya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Indonesia dan Malaysia, Thailand, Taiwan,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Filiphina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sampai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dengan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Vietnam.</a:t>
            </a:r>
          </a:p>
          <a:p>
            <a:pPr marL="0" lvl="0" indent="0">
              <a:spcAft>
                <a:spcPts val="600"/>
              </a:spcAft>
              <a:buNone/>
              <a:defRPr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Marketplace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ini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dipimpin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oleh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Chirs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Feng, yang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awalnya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memiliki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bisnis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model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dengan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system C2C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atau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Customer to Customer.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77CE68-BD05-455F-BB17-BC169E556F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6815" y="1524708"/>
            <a:ext cx="5743575" cy="3549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616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F7FD8-DA34-4F28-9D0C-0534BE316D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47743"/>
            <a:ext cx="10972800" cy="1143000"/>
          </a:xfrm>
        </p:spPr>
        <p:txBody>
          <a:bodyPr/>
          <a:lstStyle/>
          <a:p>
            <a:r>
              <a:rPr lang="en-US" dirty="0"/>
              <a:t>Dari </a:t>
            </a:r>
            <a:r>
              <a:rPr lang="en-US" dirty="0" err="1"/>
              <a:t>sisi</a:t>
            </a:r>
            <a:r>
              <a:rPr lang="en-US" dirty="0"/>
              <a:t> </a:t>
            </a:r>
            <a:r>
              <a:rPr lang="en-US" dirty="0" err="1"/>
              <a:t>Pembeli</a:t>
            </a:r>
            <a:endParaRPr lang="en-ID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63447C-EDFA-414F-BCE3-9AC4F0C5996E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23392" y="1892829"/>
            <a:ext cx="4032448" cy="3976688"/>
          </a:xfrm>
        </p:spPr>
        <p:txBody>
          <a:bodyPr/>
          <a:lstStyle/>
          <a:p>
            <a:r>
              <a:rPr lang="en-US" sz="2133" dirty="0"/>
              <a:t>Untuk </a:t>
            </a:r>
            <a:r>
              <a:rPr lang="en-US" sz="2133" dirty="0" err="1"/>
              <a:t>pembeli</a:t>
            </a:r>
            <a:r>
              <a:rPr lang="en-US" sz="2133" dirty="0"/>
              <a:t> yang </a:t>
            </a:r>
            <a:r>
              <a:rPr lang="en-US" sz="2133" dirty="0" err="1"/>
              <a:t>hendak</a:t>
            </a:r>
            <a:r>
              <a:rPr lang="en-US" sz="2133" dirty="0"/>
              <a:t> </a:t>
            </a:r>
            <a:r>
              <a:rPr lang="en-US" sz="2133" dirty="0" err="1"/>
              <a:t>membeli</a:t>
            </a:r>
            <a:r>
              <a:rPr lang="en-US" sz="2133" dirty="0"/>
              <a:t> </a:t>
            </a:r>
            <a:r>
              <a:rPr lang="en-US" sz="2133" dirty="0" err="1"/>
              <a:t>barang</a:t>
            </a:r>
            <a:r>
              <a:rPr lang="en-US" sz="2133" dirty="0"/>
              <a:t> </a:t>
            </a:r>
            <a:r>
              <a:rPr lang="en-US" sz="2133" dirty="0" err="1"/>
              <a:t>atau</a:t>
            </a:r>
            <a:r>
              <a:rPr lang="en-US" sz="2133" dirty="0"/>
              <a:t> </a:t>
            </a:r>
            <a:r>
              <a:rPr lang="en-US" sz="2133" dirty="0" err="1"/>
              <a:t>produk</a:t>
            </a:r>
            <a:r>
              <a:rPr lang="en-US" sz="2133" dirty="0"/>
              <a:t> yang </a:t>
            </a:r>
            <a:r>
              <a:rPr lang="en-US" sz="2133" dirty="0" err="1"/>
              <a:t>diinginkan</a:t>
            </a:r>
            <a:r>
              <a:rPr lang="en-US" sz="2133" dirty="0"/>
              <a:t>, </a:t>
            </a:r>
            <a:r>
              <a:rPr lang="en-US" sz="2133" dirty="0" err="1"/>
              <a:t>pelanggan</a:t>
            </a:r>
            <a:r>
              <a:rPr lang="en-US" sz="2133" dirty="0"/>
              <a:t> </a:t>
            </a:r>
            <a:r>
              <a:rPr lang="en-US" sz="2133" dirty="0" err="1"/>
              <a:t>hanya</a:t>
            </a:r>
            <a:r>
              <a:rPr lang="en-US" sz="2133" dirty="0"/>
              <a:t> perlu </a:t>
            </a:r>
            <a:r>
              <a:rPr lang="en-US" sz="2133" dirty="0" err="1"/>
              <a:t>memiliki</a:t>
            </a:r>
            <a:r>
              <a:rPr lang="en-US" sz="2133" dirty="0"/>
              <a:t> akun </a:t>
            </a:r>
            <a:r>
              <a:rPr lang="en-US" sz="2133" dirty="0" err="1"/>
              <a:t>saja</a:t>
            </a:r>
            <a:r>
              <a:rPr lang="en-US" sz="2133" dirty="0"/>
              <a:t>. Apabila </a:t>
            </a:r>
            <a:r>
              <a:rPr lang="en-US" sz="2133" dirty="0" err="1"/>
              <a:t>hendak</a:t>
            </a:r>
            <a:r>
              <a:rPr lang="en-US" sz="2133" dirty="0"/>
              <a:t> </a:t>
            </a:r>
            <a:r>
              <a:rPr lang="en-US" sz="2133" dirty="0" err="1"/>
              <a:t>mencari</a:t>
            </a:r>
            <a:r>
              <a:rPr lang="en-US" sz="2133" dirty="0"/>
              <a:t> </a:t>
            </a:r>
            <a:r>
              <a:rPr lang="en-US" sz="2133" dirty="0" err="1"/>
              <a:t>produk</a:t>
            </a:r>
            <a:r>
              <a:rPr lang="en-US" sz="2133" dirty="0"/>
              <a:t> yang </a:t>
            </a:r>
            <a:r>
              <a:rPr lang="en-US" sz="2133" dirty="0" err="1"/>
              <a:t>diinginkan</a:t>
            </a:r>
            <a:r>
              <a:rPr lang="en-US" sz="2133" dirty="0"/>
              <a:t> </a:t>
            </a:r>
            <a:r>
              <a:rPr lang="en-US" sz="2133" dirty="0" err="1"/>
              <a:t>bisa</a:t>
            </a:r>
            <a:r>
              <a:rPr lang="en-US" sz="2133" dirty="0"/>
              <a:t> </a:t>
            </a:r>
            <a:r>
              <a:rPr lang="en-US" sz="2133" dirty="0" err="1"/>
              <a:t>menggunakan</a:t>
            </a:r>
            <a:r>
              <a:rPr lang="en-US" sz="2133" dirty="0"/>
              <a:t> </a:t>
            </a:r>
            <a:r>
              <a:rPr lang="en-US" sz="2133" dirty="0" err="1"/>
              <a:t>fitur</a:t>
            </a:r>
            <a:r>
              <a:rPr lang="en-US" sz="2133" dirty="0"/>
              <a:t> </a:t>
            </a:r>
            <a:r>
              <a:rPr lang="en-US" sz="2133" dirty="0" err="1"/>
              <a:t>pencarian</a:t>
            </a:r>
            <a:r>
              <a:rPr lang="en-US" sz="2133" dirty="0"/>
              <a:t> dan apabila </a:t>
            </a:r>
            <a:r>
              <a:rPr lang="en-US" sz="2133" dirty="0" err="1"/>
              <a:t>dirasa</a:t>
            </a:r>
            <a:r>
              <a:rPr lang="en-US" sz="2133" dirty="0"/>
              <a:t> sudah </a:t>
            </a:r>
            <a:r>
              <a:rPr lang="en-US" sz="2133" dirty="0" err="1"/>
              <a:t>cocok</a:t>
            </a:r>
            <a:r>
              <a:rPr lang="en-US" sz="2133" dirty="0"/>
              <a:t> </a:t>
            </a:r>
            <a:r>
              <a:rPr lang="en-US" sz="2133" dirty="0" err="1"/>
              <a:t>maka</a:t>
            </a:r>
            <a:r>
              <a:rPr lang="en-US" sz="2133" dirty="0"/>
              <a:t> </a:t>
            </a:r>
            <a:r>
              <a:rPr lang="en-US" sz="2133" dirty="0" err="1"/>
              <a:t>pembeli</a:t>
            </a:r>
            <a:r>
              <a:rPr lang="en-US" sz="2133" dirty="0"/>
              <a:t> tinggal </a:t>
            </a:r>
            <a:r>
              <a:rPr lang="en-US" sz="2133" dirty="0" err="1"/>
              <a:t>melakukan</a:t>
            </a:r>
            <a:r>
              <a:rPr lang="en-US" sz="2133" dirty="0"/>
              <a:t> </a:t>
            </a:r>
            <a:r>
              <a:rPr lang="en-US" sz="2133" dirty="0" err="1"/>
              <a:t>pembayaran</a:t>
            </a:r>
            <a:r>
              <a:rPr lang="en-US" sz="2133" dirty="0"/>
              <a:t> dan </a:t>
            </a:r>
            <a:r>
              <a:rPr lang="en-US" sz="2133" dirty="0" err="1"/>
              <a:t>menentukan</a:t>
            </a:r>
            <a:r>
              <a:rPr lang="en-US" sz="2133" dirty="0"/>
              <a:t> </a:t>
            </a:r>
            <a:r>
              <a:rPr lang="en-US" sz="2133" dirty="0" err="1"/>
              <a:t>ekspedisi</a:t>
            </a:r>
            <a:r>
              <a:rPr lang="en-US" sz="2133" dirty="0"/>
              <a:t> </a:t>
            </a:r>
            <a:r>
              <a:rPr lang="en-US" sz="2133" dirty="0" err="1"/>
              <a:t>apa</a:t>
            </a:r>
            <a:r>
              <a:rPr lang="en-US" sz="2133" dirty="0"/>
              <a:t> yang </a:t>
            </a:r>
            <a:r>
              <a:rPr lang="en-US" sz="2133" dirty="0" err="1"/>
              <a:t>diinginkan</a:t>
            </a:r>
            <a:endParaRPr lang="en-ID" sz="2133" dirty="0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CFF0F4ED-5694-42E8-A846-42A40BC28E4F}"/>
              </a:ext>
            </a:extLst>
          </p:cNvPr>
          <p:cNvGrpSpPr/>
          <p:nvPr/>
        </p:nvGrpSpPr>
        <p:grpSpPr>
          <a:xfrm>
            <a:off x="5705479" y="1745044"/>
            <a:ext cx="5595091" cy="3230112"/>
            <a:chOff x="5705479" y="1745044"/>
            <a:chExt cx="5595091" cy="3230112"/>
          </a:xfrm>
        </p:grpSpPr>
        <p:sp>
          <p:nvSpPr>
            <p:cNvPr id="46" name="Google Shape;48;p15">
              <a:extLst>
                <a:ext uri="{FF2B5EF4-FFF2-40B4-BE49-F238E27FC236}">
                  <a16:creationId xmlns:a16="http://schemas.microsoft.com/office/drawing/2014/main" id="{0D97F303-4BF0-4375-B281-599C40605548}"/>
                </a:ext>
              </a:extLst>
            </p:cNvPr>
            <p:cNvSpPr/>
            <p:nvPr/>
          </p:nvSpPr>
          <p:spPr>
            <a:xfrm>
              <a:off x="5705479" y="1745044"/>
              <a:ext cx="2305044" cy="786078"/>
            </a:xfrm>
            <a:prstGeom prst="flowChartTerminator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-US" dirty="0" err="1"/>
                <a:t>Pembeli</a:t>
              </a:r>
              <a:r>
                <a:rPr lang="en-US" dirty="0"/>
                <a:t> </a:t>
              </a:r>
              <a:r>
                <a:rPr lang="en-US" dirty="0" err="1"/>
                <a:t>mencari</a:t>
              </a:r>
              <a:r>
                <a:rPr lang="en-US" dirty="0"/>
                <a:t> </a:t>
              </a:r>
              <a:r>
                <a:rPr lang="en-US" dirty="0" err="1"/>
                <a:t>produk</a:t>
              </a:r>
              <a:r>
                <a:rPr lang="en-US" dirty="0"/>
                <a:t> yang </a:t>
              </a:r>
              <a:r>
                <a:rPr lang="en-US" dirty="0" err="1"/>
                <a:t>diinginkan</a:t>
              </a:r>
              <a:r>
                <a:rPr lang="en-US" dirty="0"/>
                <a:t> di Shopee</a:t>
              </a:r>
              <a:endParaRPr lang="en-ID" dirty="0"/>
            </a:p>
          </p:txBody>
        </p:sp>
        <p:sp>
          <p:nvSpPr>
            <p:cNvPr id="47" name="Google Shape;48;p15">
              <a:extLst>
                <a:ext uri="{FF2B5EF4-FFF2-40B4-BE49-F238E27FC236}">
                  <a16:creationId xmlns:a16="http://schemas.microsoft.com/office/drawing/2014/main" id="{05C5CFCA-FE5D-44C3-9E7A-B756E89B1E17}"/>
                </a:ext>
              </a:extLst>
            </p:cNvPr>
            <p:cNvSpPr/>
            <p:nvPr/>
          </p:nvSpPr>
          <p:spPr>
            <a:xfrm>
              <a:off x="5705479" y="2933566"/>
              <a:ext cx="2305044" cy="786078"/>
            </a:xfrm>
            <a:prstGeom prst="flowChartTerminator">
              <a:avLst/>
            </a:prstGeom>
            <a:solidFill>
              <a:schemeClr val="tx1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-US" sz="1200" dirty="0" err="1"/>
                <a:t>Pembeli</a:t>
              </a:r>
              <a:r>
                <a:rPr lang="en-US" sz="1200" dirty="0"/>
                <a:t> </a:t>
              </a:r>
              <a:r>
                <a:rPr lang="en-US" sz="1200" dirty="0" err="1"/>
                <a:t>melakukan</a:t>
              </a:r>
              <a:r>
                <a:rPr lang="en-US" sz="1200" dirty="0"/>
                <a:t> </a:t>
              </a:r>
              <a:r>
                <a:rPr lang="en-US" sz="1200" dirty="0" err="1"/>
                <a:t>pembayaran</a:t>
              </a:r>
              <a:r>
                <a:rPr lang="en-US" sz="1200" dirty="0"/>
                <a:t> apabila </a:t>
              </a:r>
              <a:r>
                <a:rPr lang="en-US" sz="1200" dirty="0" err="1"/>
                <a:t>produk</a:t>
              </a:r>
              <a:r>
                <a:rPr lang="en-US" sz="1200" dirty="0"/>
                <a:t> yang </a:t>
              </a:r>
              <a:r>
                <a:rPr lang="en-US" sz="1200" dirty="0" err="1"/>
                <a:t>diinginkan</a:t>
              </a:r>
              <a:r>
                <a:rPr lang="en-US" sz="1200" dirty="0"/>
                <a:t> sudah </a:t>
              </a:r>
              <a:r>
                <a:rPr lang="en-US" sz="1200" dirty="0" err="1"/>
                <a:t>ditemukan</a:t>
              </a:r>
              <a:endParaRPr lang="en-ID" sz="1200" dirty="0"/>
            </a:p>
          </p:txBody>
        </p:sp>
        <p:sp>
          <p:nvSpPr>
            <p:cNvPr id="48" name="Google Shape;48;p15">
              <a:extLst>
                <a:ext uri="{FF2B5EF4-FFF2-40B4-BE49-F238E27FC236}">
                  <a16:creationId xmlns:a16="http://schemas.microsoft.com/office/drawing/2014/main" id="{71103EF0-E2FE-4B7F-957F-95E7B1785C54}"/>
                </a:ext>
              </a:extLst>
            </p:cNvPr>
            <p:cNvSpPr/>
            <p:nvPr/>
          </p:nvSpPr>
          <p:spPr>
            <a:xfrm>
              <a:off x="5705479" y="4189078"/>
              <a:ext cx="2305044" cy="786078"/>
            </a:xfrm>
            <a:prstGeom prst="flowChartTerminator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-US" dirty="0" err="1"/>
                <a:t>Pembeli</a:t>
              </a:r>
              <a:r>
                <a:rPr lang="en-US" dirty="0"/>
                <a:t> </a:t>
              </a:r>
              <a:r>
                <a:rPr lang="en-US" dirty="0" err="1"/>
                <a:t>mentrace</a:t>
              </a:r>
              <a:r>
                <a:rPr lang="en-US" dirty="0"/>
                <a:t> </a:t>
              </a:r>
              <a:r>
                <a:rPr lang="en-US" dirty="0" err="1"/>
                <a:t>keberadaan</a:t>
              </a:r>
              <a:r>
                <a:rPr lang="en-US" dirty="0"/>
                <a:t> </a:t>
              </a:r>
              <a:r>
                <a:rPr lang="en-US" dirty="0" err="1"/>
                <a:t>produk</a:t>
              </a:r>
              <a:r>
                <a:rPr lang="en-US" dirty="0"/>
                <a:t> sudah </a:t>
              </a:r>
              <a:r>
                <a:rPr lang="en-US" dirty="0" err="1"/>
                <a:t>sampai</a:t>
              </a:r>
              <a:r>
                <a:rPr lang="en-US" dirty="0"/>
                <a:t> </a:t>
              </a:r>
              <a:r>
                <a:rPr lang="en-US" dirty="0" err="1"/>
                <a:t>dimana</a:t>
              </a:r>
              <a:endParaRPr lang="en-ID" dirty="0"/>
            </a:p>
          </p:txBody>
        </p:sp>
        <p:sp>
          <p:nvSpPr>
            <p:cNvPr id="49" name="Google Shape;48;p15">
              <a:extLst>
                <a:ext uri="{FF2B5EF4-FFF2-40B4-BE49-F238E27FC236}">
                  <a16:creationId xmlns:a16="http://schemas.microsoft.com/office/drawing/2014/main" id="{96407206-A364-482B-921B-035DA0CC7D4B}"/>
                </a:ext>
              </a:extLst>
            </p:cNvPr>
            <p:cNvSpPr/>
            <p:nvPr/>
          </p:nvSpPr>
          <p:spPr>
            <a:xfrm>
              <a:off x="8995526" y="4189078"/>
              <a:ext cx="2305044" cy="786078"/>
            </a:xfrm>
            <a:prstGeom prst="flowChartTerminator">
              <a:avLst/>
            </a:pr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-US" sz="1050" dirty="0" err="1"/>
                <a:t>Pembeli</a:t>
              </a:r>
              <a:r>
                <a:rPr lang="en-US" sz="1050" dirty="0"/>
                <a:t> </a:t>
              </a:r>
              <a:r>
                <a:rPr lang="en-US" sz="1050" dirty="0" err="1"/>
                <a:t>memberikan</a:t>
              </a:r>
              <a:r>
                <a:rPr lang="en-US" sz="1050" dirty="0"/>
                <a:t> </a:t>
              </a:r>
              <a:r>
                <a:rPr lang="en-US" sz="1050" dirty="0" err="1"/>
                <a:t>ulasan</a:t>
              </a:r>
              <a:r>
                <a:rPr lang="en-US" sz="1050" dirty="0"/>
                <a:t> </a:t>
              </a:r>
              <a:r>
                <a:rPr lang="en-US" sz="1050" dirty="0" err="1"/>
                <a:t>terhadap</a:t>
              </a:r>
              <a:r>
                <a:rPr lang="en-US" sz="1050" dirty="0"/>
                <a:t> </a:t>
              </a:r>
              <a:r>
                <a:rPr lang="en-US" sz="1050" dirty="0" err="1"/>
                <a:t>produk</a:t>
              </a:r>
              <a:r>
                <a:rPr lang="en-US" sz="1050" dirty="0"/>
                <a:t> yang </a:t>
              </a:r>
              <a:r>
                <a:rPr lang="en-US" sz="1050" dirty="0" err="1"/>
                <a:t>dijual</a:t>
              </a:r>
              <a:r>
                <a:rPr lang="en-US" sz="1050" dirty="0"/>
                <a:t> oleh seller </a:t>
              </a:r>
              <a:r>
                <a:rPr lang="en-US" sz="1050" dirty="0" err="1"/>
                <a:t>sesuai</a:t>
              </a:r>
              <a:r>
                <a:rPr lang="en-US" sz="1050" dirty="0"/>
                <a:t> dengan </a:t>
              </a:r>
              <a:r>
                <a:rPr lang="en-US" sz="1050" dirty="0" err="1"/>
                <a:t>kondisi</a:t>
              </a:r>
              <a:r>
                <a:rPr lang="en-US" sz="1050" dirty="0"/>
                <a:t> yang </a:t>
              </a:r>
              <a:r>
                <a:rPr lang="en-US" sz="1050" dirty="0" err="1"/>
                <a:t>diterima</a:t>
              </a:r>
              <a:r>
                <a:rPr lang="en-US" sz="1050" dirty="0"/>
                <a:t> dan </a:t>
              </a:r>
              <a:r>
                <a:rPr lang="en-US" sz="1050" dirty="0" err="1"/>
                <a:t>fungsinya</a:t>
              </a:r>
              <a:endParaRPr lang="en-ID" sz="1050" dirty="0"/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122B5841-947D-408F-A38F-A3CF2933CCCC}"/>
                </a:ext>
              </a:extLst>
            </p:cNvPr>
            <p:cNvCxnSpPr>
              <a:stCxn id="46" idx="2"/>
              <a:endCxn id="47" idx="0"/>
            </p:cNvCxnSpPr>
            <p:nvPr/>
          </p:nvCxnSpPr>
          <p:spPr>
            <a:xfrm>
              <a:off x="6858001" y="2531122"/>
              <a:ext cx="0" cy="40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9DCE95E7-2896-454B-A696-24BE70CE5712}"/>
                </a:ext>
              </a:extLst>
            </p:cNvPr>
            <p:cNvCxnSpPr>
              <a:stCxn id="47" idx="2"/>
              <a:endCxn id="48" idx="0"/>
            </p:cNvCxnSpPr>
            <p:nvPr/>
          </p:nvCxnSpPr>
          <p:spPr>
            <a:xfrm>
              <a:off x="6858001" y="3719644"/>
              <a:ext cx="0" cy="469434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F3DF92B1-D6CE-4A86-86BB-6D59164B98BF}"/>
                </a:ext>
              </a:extLst>
            </p:cNvPr>
            <p:cNvCxnSpPr>
              <a:stCxn id="48" idx="3"/>
              <a:endCxn id="49" idx="1"/>
            </p:cNvCxnSpPr>
            <p:nvPr/>
          </p:nvCxnSpPr>
          <p:spPr>
            <a:xfrm>
              <a:off x="8010523" y="4582117"/>
              <a:ext cx="98500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74281711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Kelebihan</a:t>
            </a:r>
            <a:r>
              <a:rPr lang="en-US" dirty="0"/>
              <a:t> dan </a:t>
            </a:r>
            <a:r>
              <a:rPr lang="en-US" dirty="0" err="1"/>
              <a:t>Kekurangan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E-Commerce Shopee</a:t>
            </a:r>
          </a:p>
        </p:txBody>
      </p:sp>
    </p:spTree>
    <p:extLst>
      <p:ext uri="{BB962C8B-B14F-4D97-AF65-F5344CB8AC3E}">
        <p14:creationId xmlns:p14="http://schemas.microsoft.com/office/powerpoint/2010/main" val="363920370"/>
      </p:ext>
    </p:extLst>
  </p:cSld>
  <p:clrMapOvr>
    <a:masterClrMapping/>
  </p:clrMapOvr>
  <p:transition spd="slow">
    <p:cover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8621" y="2410967"/>
            <a:ext cx="4358861" cy="3868519"/>
          </a:xfrm>
        </p:spPr>
        <p:txBody>
          <a:bodyPr>
            <a:normAutofit fontScale="92500" lnSpcReduction="10000"/>
          </a:bodyPr>
          <a:lstStyle/>
          <a:p>
            <a:r>
              <a:rPr lang="en-US" sz="1867" dirty="0" err="1"/>
              <a:t>Adanya</a:t>
            </a:r>
            <a:r>
              <a:rPr lang="en-US" sz="1867" dirty="0"/>
              <a:t> </a:t>
            </a:r>
            <a:r>
              <a:rPr lang="en-US" sz="1867" dirty="0" err="1"/>
              <a:t>opsi</a:t>
            </a:r>
            <a:r>
              <a:rPr lang="en-US" sz="1867" dirty="0"/>
              <a:t> COD (Cash on Delivery) yang </a:t>
            </a:r>
            <a:r>
              <a:rPr lang="en-US" sz="1867" dirty="0" err="1"/>
              <a:t>dimana</a:t>
            </a:r>
            <a:r>
              <a:rPr lang="en-US" sz="1867" dirty="0"/>
              <a:t> </a:t>
            </a:r>
            <a:r>
              <a:rPr lang="en-US" sz="1867" dirty="0" err="1"/>
              <a:t>memudahkan</a:t>
            </a:r>
            <a:r>
              <a:rPr lang="en-US" sz="1867" dirty="0"/>
              <a:t> </a:t>
            </a:r>
            <a:r>
              <a:rPr lang="en-US" sz="1867" dirty="0" err="1"/>
              <a:t>pembeli</a:t>
            </a:r>
            <a:r>
              <a:rPr lang="en-US" sz="1867" dirty="0"/>
              <a:t> untuk </a:t>
            </a:r>
            <a:r>
              <a:rPr lang="en-US" sz="1867" dirty="0" err="1"/>
              <a:t>membayar</a:t>
            </a:r>
            <a:r>
              <a:rPr lang="en-US" sz="1867" dirty="0"/>
              <a:t> apabila </a:t>
            </a:r>
            <a:r>
              <a:rPr lang="en-US" sz="1867" dirty="0" err="1"/>
              <a:t>barang</a:t>
            </a:r>
            <a:r>
              <a:rPr lang="en-US" sz="1867" dirty="0"/>
              <a:t> sudah </a:t>
            </a:r>
            <a:r>
              <a:rPr lang="en-US" sz="1867" dirty="0" err="1"/>
              <a:t>datang</a:t>
            </a:r>
            <a:r>
              <a:rPr lang="en-US" sz="1867" dirty="0"/>
              <a:t> </a:t>
            </a:r>
            <a:r>
              <a:rPr lang="en-US" sz="1867" dirty="0" err="1"/>
              <a:t>tanpa</a:t>
            </a:r>
            <a:r>
              <a:rPr lang="en-US" sz="1867" dirty="0"/>
              <a:t> perlu </a:t>
            </a:r>
            <a:r>
              <a:rPr lang="en-US" sz="1867" dirty="0" err="1"/>
              <a:t>khawatir</a:t>
            </a:r>
            <a:r>
              <a:rPr lang="en-US" sz="1867" dirty="0"/>
              <a:t> </a:t>
            </a:r>
            <a:r>
              <a:rPr lang="en-US" sz="1867" dirty="0" err="1"/>
              <a:t>barang</a:t>
            </a:r>
            <a:r>
              <a:rPr lang="en-US" sz="1867" dirty="0"/>
              <a:t> tidak </a:t>
            </a:r>
            <a:r>
              <a:rPr lang="en-US" sz="1867" dirty="0" err="1"/>
              <a:t>datang</a:t>
            </a:r>
            <a:r>
              <a:rPr lang="en-US" sz="1867" dirty="0"/>
              <a:t>.</a:t>
            </a:r>
          </a:p>
          <a:p>
            <a:r>
              <a:rPr lang="en-US" sz="1867" dirty="0"/>
              <a:t>Banyak promo yang </a:t>
            </a:r>
            <a:r>
              <a:rPr lang="en-US" sz="1867" dirty="0" err="1"/>
              <a:t>ditawarkan</a:t>
            </a:r>
            <a:r>
              <a:rPr lang="en-US" sz="1867" dirty="0"/>
              <a:t> </a:t>
            </a:r>
            <a:r>
              <a:rPr lang="en-US" sz="1867" dirty="0" err="1"/>
              <a:t>setiap</a:t>
            </a:r>
            <a:r>
              <a:rPr lang="en-US" sz="1867" dirty="0"/>
              <a:t> </a:t>
            </a:r>
            <a:r>
              <a:rPr lang="en-US" sz="1867" dirty="0" err="1"/>
              <a:t>hari</a:t>
            </a:r>
            <a:r>
              <a:rPr lang="en-US" sz="1867" dirty="0"/>
              <a:t> </a:t>
            </a:r>
            <a:r>
              <a:rPr lang="en-US" sz="1867" dirty="0" err="1"/>
              <a:t>terutama</a:t>
            </a:r>
            <a:r>
              <a:rPr lang="en-US" sz="1867" dirty="0"/>
              <a:t> untuk </a:t>
            </a:r>
            <a:r>
              <a:rPr lang="en-US" sz="1867" dirty="0" err="1"/>
              <a:t>pengguna</a:t>
            </a:r>
            <a:r>
              <a:rPr lang="en-US" sz="1867" dirty="0"/>
              <a:t> baru yang </a:t>
            </a:r>
            <a:r>
              <a:rPr lang="en-US" sz="1867" dirty="0" err="1"/>
              <a:t>dimana</a:t>
            </a:r>
            <a:r>
              <a:rPr lang="en-US" sz="1867" dirty="0"/>
              <a:t> </a:t>
            </a:r>
            <a:r>
              <a:rPr lang="en-US" sz="1867" dirty="0" err="1"/>
              <a:t>memiliki</a:t>
            </a:r>
            <a:r>
              <a:rPr lang="en-US" sz="1867" dirty="0"/>
              <a:t> </a:t>
            </a:r>
            <a:r>
              <a:rPr lang="en-US" sz="1867" dirty="0" err="1"/>
              <a:t>kesempatan</a:t>
            </a:r>
            <a:r>
              <a:rPr lang="en-US" sz="1867" dirty="0"/>
              <a:t> untuk </a:t>
            </a:r>
            <a:r>
              <a:rPr lang="en-US" sz="1867" dirty="0" err="1"/>
              <a:t>memilih</a:t>
            </a:r>
            <a:r>
              <a:rPr lang="en-US" sz="1867" dirty="0"/>
              <a:t> </a:t>
            </a:r>
            <a:r>
              <a:rPr lang="en-US" sz="1867" dirty="0" err="1"/>
              <a:t>barang</a:t>
            </a:r>
            <a:r>
              <a:rPr lang="en-US" sz="1867" dirty="0"/>
              <a:t> Rp0 pada </a:t>
            </a:r>
            <a:r>
              <a:rPr lang="en-US" sz="1867" dirty="0" err="1"/>
              <a:t>bagian</a:t>
            </a:r>
            <a:r>
              <a:rPr lang="en-US" sz="1867" dirty="0"/>
              <a:t> promo </a:t>
            </a:r>
            <a:r>
              <a:rPr lang="en-US" sz="1867" dirty="0" err="1"/>
              <a:t>pengguna</a:t>
            </a:r>
            <a:r>
              <a:rPr lang="en-US" sz="1867" dirty="0"/>
              <a:t> baru.</a:t>
            </a:r>
          </a:p>
          <a:p>
            <a:r>
              <a:rPr lang="en-US" sz="1867" dirty="0"/>
              <a:t>Fitur live tracking yang </a:t>
            </a:r>
            <a:r>
              <a:rPr lang="en-US" sz="1867" dirty="0" err="1"/>
              <a:t>bisa</a:t>
            </a:r>
            <a:r>
              <a:rPr lang="en-US" sz="1867" dirty="0"/>
              <a:t> </a:t>
            </a:r>
            <a:r>
              <a:rPr lang="en-US" sz="1867" dirty="0" err="1"/>
              <a:t>membantu</a:t>
            </a:r>
            <a:r>
              <a:rPr lang="en-US" sz="1867" dirty="0"/>
              <a:t> </a:t>
            </a:r>
            <a:r>
              <a:rPr lang="en-US" sz="1867" dirty="0" err="1"/>
              <a:t>kita</a:t>
            </a:r>
            <a:r>
              <a:rPr lang="en-US" sz="1867" dirty="0"/>
              <a:t> </a:t>
            </a:r>
            <a:r>
              <a:rPr lang="en-US" sz="1867" dirty="0" err="1"/>
              <a:t>melacak</a:t>
            </a:r>
            <a:r>
              <a:rPr lang="en-US" sz="1867" dirty="0"/>
              <a:t> </a:t>
            </a:r>
            <a:r>
              <a:rPr lang="en-US" sz="1867" dirty="0" err="1"/>
              <a:t>keberadaan</a:t>
            </a:r>
            <a:r>
              <a:rPr lang="en-US" sz="1867" dirty="0"/>
              <a:t> </a:t>
            </a:r>
            <a:r>
              <a:rPr lang="en-US" sz="1867" dirty="0" err="1"/>
              <a:t>barang</a:t>
            </a:r>
            <a:r>
              <a:rPr lang="en-US" sz="1867" dirty="0"/>
              <a:t> yang </a:t>
            </a:r>
            <a:r>
              <a:rPr lang="en-US" sz="1867" dirty="0" err="1"/>
              <a:t>kita</a:t>
            </a:r>
            <a:r>
              <a:rPr lang="en-US" sz="1867" dirty="0"/>
              <a:t> </a:t>
            </a:r>
            <a:r>
              <a:rPr lang="en-US" sz="1867" dirty="0" err="1"/>
              <a:t>pesan</a:t>
            </a:r>
            <a:r>
              <a:rPr lang="en-US" sz="1867" dirty="0"/>
              <a:t> sudah </a:t>
            </a:r>
            <a:r>
              <a:rPr lang="en-US" sz="1867" dirty="0" err="1"/>
              <a:t>berada</a:t>
            </a:r>
            <a:r>
              <a:rPr lang="en-US" sz="1867" dirty="0"/>
              <a:t> </a:t>
            </a:r>
            <a:r>
              <a:rPr lang="en-US" sz="1867" dirty="0" err="1"/>
              <a:t>dimana</a:t>
            </a:r>
            <a:r>
              <a:rPr lang="en-US" sz="1867" dirty="0"/>
              <a:t>.</a:t>
            </a:r>
          </a:p>
          <a:p>
            <a:r>
              <a:rPr lang="en-US" sz="1867" dirty="0"/>
              <a:t>Live chat </a:t>
            </a:r>
            <a:r>
              <a:rPr lang="en-US" sz="1867" dirty="0" err="1"/>
              <a:t>atau</a:t>
            </a:r>
            <a:r>
              <a:rPr lang="en-US" sz="1867" dirty="0"/>
              <a:t> customer service yang </a:t>
            </a:r>
            <a:r>
              <a:rPr lang="en-US" sz="1867" dirty="0" err="1"/>
              <a:t>bisa</a:t>
            </a:r>
            <a:r>
              <a:rPr lang="en-US" sz="1867" dirty="0"/>
              <a:t> </a:t>
            </a:r>
            <a:r>
              <a:rPr lang="en-US" sz="1867" dirty="0" err="1"/>
              <a:t>membantu</a:t>
            </a:r>
            <a:r>
              <a:rPr lang="en-US" sz="1867" dirty="0"/>
              <a:t> </a:t>
            </a:r>
            <a:r>
              <a:rPr lang="en-US" sz="1867" dirty="0" err="1"/>
              <a:t>kita</a:t>
            </a:r>
            <a:r>
              <a:rPr lang="en-US" sz="1867" dirty="0"/>
              <a:t> </a:t>
            </a:r>
            <a:r>
              <a:rPr lang="en-US" sz="1867" dirty="0" err="1"/>
              <a:t>dalam</a:t>
            </a:r>
            <a:r>
              <a:rPr lang="en-US" sz="1867" dirty="0"/>
              <a:t> </a:t>
            </a:r>
            <a:r>
              <a:rPr lang="en-US" sz="1867" dirty="0" err="1"/>
              <a:t>suatu</a:t>
            </a:r>
            <a:r>
              <a:rPr lang="en-US" sz="1867" dirty="0"/>
              <a:t> masalah.</a:t>
            </a:r>
          </a:p>
          <a:p>
            <a:endParaRPr lang="en-US" sz="1867" dirty="0"/>
          </a:p>
          <a:p>
            <a:endParaRPr lang="en-US" sz="1867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6D6C72D-812F-4B9D-85D6-2B5EABD18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 err="1"/>
              <a:t>Kelebihan</a:t>
            </a:r>
            <a:r>
              <a:rPr lang="en-US" dirty="0"/>
              <a:t> dan </a:t>
            </a:r>
            <a:r>
              <a:rPr lang="en-US" dirty="0" err="1"/>
              <a:t>Kekurangan</a:t>
            </a:r>
            <a:r>
              <a:rPr lang="en-US" dirty="0"/>
              <a:t> Shopee</a:t>
            </a:r>
            <a:endParaRPr lang="en-ID" dirty="0"/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729BC9A2-65FA-47BF-A8F2-2D54E5C05AD8}"/>
              </a:ext>
            </a:extLst>
          </p:cNvPr>
          <p:cNvSpPr txBox="1">
            <a:spLocks/>
          </p:cNvSpPr>
          <p:nvPr/>
        </p:nvSpPr>
        <p:spPr>
          <a:xfrm>
            <a:off x="6589059" y="2410967"/>
            <a:ext cx="5004322" cy="38685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189" indent="-457189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575" indent="-380990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67" dirty="0" err="1"/>
              <a:t>Terlalu</a:t>
            </a:r>
            <a:r>
              <a:rPr lang="en-US" sz="1867" dirty="0"/>
              <a:t> </a:t>
            </a:r>
            <a:r>
              <a:rPr lang="en-US" sz="1867" dirty="0" err="1"/>
              <a:t>banyak</a:t>
            </a:r>
            <a:r>
              <a:rPr lang="en-US" sz="1867" dirty="0"/>
              <a:t> </a:t>
            </a:r>
            <a:r>
              <a:rPr lang="en-US" sz="1867" dirty="0" err="1"/>
              <a:t>fitur</a:t>
            </a:r>
            <a:r>
              <a:rPr lang="en-US" sz="1867" dirty="0"/>
              <a:t> seperti video </a:t>
            </a:r>
            <a:r>
              <a:rPr lang="en-US" sz="1867" dirty="0" err="1"/>
              <a:t>layaknya</a:t>
            </a:r>
            <a:r>
              <a:rPr lang="en-US" sz="1867" dirty="0"/>
              <a:t> </a:t>
            </a:r>
            <a:r>
              <a:rPr lang="en-US" sz="1867" dirty="0" err="1"/>
              <a:t>TikTok</a:t>
            </a:r>
            <a:r>
              <a:rPr lang="en-US" sz="1867" dirty="0"/>
              <a:t> pada aplikasi mobile yang </a:t>
            </a:r>
            <a:r>
              <a:rPr lang="en-US" sz="1867" dirty="0" err="1"/>
              <a:t>dimana</a:t>
            </a:r>
            <a:r>
              <a:rPr lang="en-US" sz="1867" dirty="0"/>
              <a:t> tidak friendly </a:t>
            </a:r>
            <a:r>
              <a:rPr lang="en-US" sz="1867" dirty="0" err="1"/>
              <a:t>atau</a:t>
            </a:r>
            <a:r>
              <a:rPr lang="en-US" sz="1867" dirty="0"/>
              <a:t> </a:t>
            </a:r>
            <a:r>
              <a:rPr lang="en-US" sz="1867" dirty="0" err="1"/>
              <a:t>ramah</a:t>
            </a:r>
            <a:r>
              <a:rPr lang="en-US" sz="1867" dirty="0"/>
              <a:t> untuk </a:t>
            </a:r>
            <a:r>
              <a:rPr lang="en-US" sz="1867" dirty="0" err="1"/>
              <a:t>perangkat</a:t>
            </a:r>
            <a:r>
              <a:rPr lang="en-US" sz="1867" dirty="0"/>
              <a:t> mobile yang </a:t>
            </a:r>
            <a:r>
              <a:rPr lang="en-US" sz="1867" dirty="0" err="1"/>
              <a:t>spesifikasinya</a:t>
            </a:r>
            <a:r>
              <a:rPr lang="en-US" sz="1867" dirty="0"/>
              <a:t> </a:t>
            </a:r>
            <a:r>
              <a:rPr lang="en-US" sz="1867" dirty="0" err="1"/>
              <a:t>dibawah</a:t>
            </a:r>
            <a:r>
              <a:rPr lang="en-US" sz="1867" dirty="0"/>
              <a:t> standard </a:t>
            </a:r>
            <a:r>
              <a:rPr lang="en-US" sz="1867" dirty="0" err="1"/>
              <a:t>perangkat</a:t>
            </a:r>
            <a:r>
              <a:rPr lang="en-US" sz="1867" dirty="0"/>
              <a:t> mobile </a:t>
            </a:r>
            <a:r>
              <a:rPr lang="en-US" sz="1867" dirty="0" err="1"/>
              <a:t>ditahun</a:t>
            </a:r>
            <a:r>
              <a:rPr lang="en-US" sz="1867" dirty="0"/>
              <a:t> sekarang.</a:t>
            </a:r>
          </a:p>
          <a:p>
            <a:r>
              <a:rPr lang="en-US" sz="1867" dirty="0" err="1"/>
              <a:t>Tampilan</a:t>
            </a:r>
            <a:r>
              <a:rPr lang="en-US" sz="1867" dirty="0"/>
              <a:t> </a:t>
            </a:r>
            <a:r>
              <a:rPr lang="en-US" sz="1867" dirty="0" err="1"/>
              <a:t>beranda</a:t>
            </a:r>
            <a:r>
              <a:rPr lang="en-US" sz="1867" dirty="0"/>
              <a:t> pada </a:t>
            </a:r>
            <a:r>
              <a:rPr lang="en-US" sz="1867" dirty="0" err="1"/>
              <a:t>perangkat</a:t>
            </a:r>
            <a:r>
              <a:rPr lang="en-US" sz="1867" dirty="0"/>
              <a:t> mobile </a:t>
            </a:r>
            <a:r>
              <a:rPr lang="en-US" sz="1867" dirty="0" err="1"/>
              <a:t>terlalu</a:t>
            </a:r>
            <a:r>
              <a:rPr lang="en-US" sz="1867" dirty="0"/>
              <a:t> </a:t>
            </a:r>
            <a:r>
              <a:rPr lang="en-US" sz="1867" dirty="0" err="1"/>
              <a:t>banyak</a:t>
            </a:r>
            <a:r>
              <a:rPr lang="en-US" sz="1867" dirty="0"/>
              <a:t> </a:t>
            </a:r>
            <a:r>
              <a:rPr lang="en-US" sz="1867" dirty="0" err="1"/>
              <a:t>konten</a:t>
            </a:r>
            <a:r>
              <a:rPr lang="en-US" sz="1867" dirty="0"/>
              <a:t> yang </a:t>
            </a:r>
            <a:r>
              <a:rPr lang="en-US" sz="1867" dirty="0" err="1"/>
              <a:t>ditampilkan</a:t>
            </a:r>
            <a:r>
              <a:rPr lang="en-US" sz="1867" dirty="0"/>
              <a:t> yang </a:t>
            </a:r>
            <a:r>
              <a:rPr lang="en-US" sz="1867" dirty="0" err="1"/>
              <a:t>dimana</a:t>
            </a:r>
            <a:r>
              <a:rPr lang="en-US" sz="1867" dirty="0"/>
              <a:t> </a:t>
            </a:r>
            <a:r>
              <a:rPr lang="en-US" sz="1867" dirty="0" err="1"/>
              <a:t>membuat</a:t>
            </a:r>
            <a:r>
              <a:rPr lang="en-US" sz="1867" dirty="0"/>
              <a:t> para </a:t>
            </a:r>
            <a:r>
              <a:rPr lang="en-US" sz="1867" dirty="0" err="1"/>
              <a:t>pelanggan</a:t>
            </a:r>
            <a:r>
              <a:rPr lang="en-US" sz="1867" dirty="0"/>
              <a:t> </a:t>
            </a:r>
            <a:r>
              <a:rPr lang="en-US" sz="1867" dirty="0" err="1"/>
              <a:t>menjadi</a:t>
            </a:r>
            <a:r>
              <a:rPr lang="en-US" sz="1867" dirty="0"/>
              <a:t> tidak </a:t>
            </a:r>
            <a:r>
              <a:rPr lang="en-US" sz="1867" dirty="0" err="1"/>
              <a:t>betah</a:t>
            </a:r>
            <a:r>
              <a:rPr lang="en-US" sz="1867" dirty="0"/>
              <a:t> </a:t>
            </a:r>
            <a:r>
              <a:rPr lang="en-US" sz="1867" dirty="0" err="1"/>
              <a:t>mencari</a:t>
            </a:r>
            <a:r>
              <a:rPr lang="en-US" sz="1867" dirty="0"/>
              <a:t> informasi </a:t>
            </a:r>
            <a:r>
              <a:rPr lang="en-US" sz="1867" dirty="0" err="1"/>
              <a:t>apa</a:t>
            </a:r>
            <a:r>
              <a:rPr lang="en-US" sz="1867" dirty="0"/>
              <a:t> </a:t>
            </a:r>
            <a:r>
              <a:rPr lang="en-US" sz="1867" dirty="0" err="1"/>
              <a:t>saja</a:t>
            </a:r>
            <a:r>
              <a:rPr lang="en-US" sz="1867" dirty="0"/>
              <a:t> yang </a:t>
            </a:r>
            <a:r>
              <a:rPr lang="en-US" sz="1867" dirty="0" err="1"/>
              <a:t>ada</a:t>
            </a:r>
            <a:r>
              <a:rPr lang="en-US" sz="1867" dirty="0"/>
              <a:t> di </a:t>
            </a:r>
            <a:r>
              <a:rPr lang="en-US" sz="1867" dirty="0" err="1"/>
              <a:t>beranda</a:t>
            </a:r>
            <a:r>
              <a:rPr lang="en-US" sz="1867" dirty="0"/>
              <a:t> </a:t>
            </a:r>
            <a:r>
              <a:rPr lang="en-US" sz="1867" dirty="0" err="1"/>
              <a:t>shopee</a:t>
            </a:r>
            <a:r>
              <a:rPr lang="en-US" sz="1867" dirty="0"/>
              <a:t>.</a:t>
            </a:r>
          </a:p>
          <a:p>
            <a:r>
              <a:rPr lang="en-US" sz="1867" dirty="0" err="1"/>
              <a:t>Kadangkala</a:t>
            </a:r>
            <a:r>
              <a:rPr lang="en-US" sz="1867" dirty="0"/>
              <a:t> </a:t>
            </a:r>
            <a:r>
              <a:rPr lang="en-US" sz="1867" dirty="0" err="1"/>
              <a:t>ketika</a:t>
            </a:r>
            <a:r>
              <a:rPr lang="en-US" sz="1867" dirty="0"/>
              <a:t> </a:t>
            </a:r>
            <a:r>
              <a:rPr lang="en-US" sz="1867" dirty="0" err="1"/>
              <a:t>ada</a:t>
            </a:r>
            <a:r>
              <a:rPr lang="en-US" sz="1867" dirty="0"/>
              <a:t> promo </a:t>
            </a:r>
            <a:r>
              <a:rPr lang="en-US" sz="1867" dirty="0" err="1"/>
              <a:t>kita</a:t>
            </a:r>
            <a:r>
              <a:rPr lang="en-US" sz="1867" dirty="0"/>
              <a:t> </a:t>
            </a:r>
            <a:r>
              <a:rPr lang="en-US" sz="1867" dirty="0" err="1"/>
              <a:t>diharuskan</a:t>
            </a:r>
            <a:r>
              <a:rPr lang="en-US" sz="1867" dirty="0"/>
              <a:t> </a:t>
            </a:r>
            <a:r>
              <a:rPr lang="en-US" sz="1867" dirty="0" err="1"/>
              <a:t>menggunakan</a:t>
            </a:r>
            <a:r>
              <a:rPr lang="en-US" sz="1867" dirty="0"/>
              <a:t> </a:t>
            </a:r>
            <a:r>
              <a:rPr lang="en-US" sz="1867" dirty="0" err="1"/>
              <a:t>shopeepay</a:t>
            </a:r>
            <a:r>
              <a:rPr lang="en-US" sz="1867" dirty="0"/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867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21CEC72-AB6E-4E1E-B4BB-EC21C2D0F938}"/>
              </a:ext>
            </a:extLst>
          </p:cNvPr>
          <p:cNvSpPr/>
          <p:nvPr/>
        </p:nvSpPr>
        <p:spPr>
          <a:xfrm>
            <a:off x="1930912" y="1559876"/>
            <a:ext cx="140942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accent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FA7B594-6C6B-4BA9-A554-32D0D7E53EEE}"/>
              </a:ext>
            </a:extLst>
          </p:cNvPr>
          <p:cNvSpPr/>
          <p:nvPr/>
        </p:nvSpPr>
        <p:spPr>
          <a:xfrm>
            <a:off x="8465796" y="1559876"/>
            <a:ext cx="155363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Cons</a:t>
            </a:r>
          </a:p>
        </p:txBody>
      </p:sp>
    </p:spTree>
    <p:extLst>
      <p:ext uri="{BB962C8B-B14F-4D97-AF65-F5344CB8AC3E}">
        <p14:creationId xmlns:p14="http://schemas.microsoft.com/office/powerpoint/2010/main" val="410330949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Sejarah </a:t>
            </a:r>
            <a:r>
              <a:rPr lang="en-US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Perkembangan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 Shopee</a:t>
            </a:r>
          </a:p>
        </p:txBody>
      </p:sp>
      <p:sp>
        <p:nvSpPr>
          <p:cNvPr id="25" name="Content Placeholder 17"/>
          <p:cNvSpPr txBox="1">
            <a:spLocks/>
          </p:cNvSpPr>
          <p:nvPr/>
        </p:nvSpPr>
        <p:spPr>
          <a:xfrm>
            <a:off x="541609" y="1455491"/>
            <a:ext cx="5554391" cy="34403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2000"/>
              </a:spcAft>
              <a:buNone/>
            </a:pP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Sejak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awal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diluncurkannya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Shopee yang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memiliki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system C2C (Customer to Customer),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kini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Shopee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beralih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ke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model hybrid C2C dan B2C (Business to Customer).</a:t>
            </a:r>
          </a:p>
          <a:p>
            <a:pPr marL="0" indent="0">
              <a:spcAft>
                <a:spcPts val="2000"/>
              </a:spcAft>
              <a:buNone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Pada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tahun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2017, Shopee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mulai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meluncurkan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Shopee Mall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untuk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yang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pertama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di Taiwan.</a:t>
            </a:r>
          </a:p>
          <a:p>
            <a:pPr marL="0" indent="0">
              <a:spcAft>
                <a:spcPts val="2000"/>
              </a:spcAft>
              <a:buNone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platform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ini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mencatat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80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juta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unduhan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aplikasi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dengan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lebih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dari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empat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juta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penjual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dan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lebih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dari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180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juta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produk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aktif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. Pada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kuartal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keempat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tahun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2017, Shopee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melaporkan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nilai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perdagangan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bruto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sebesar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US$1,6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miliar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, naik 206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persen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dari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tahun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sebelumnya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. Shopee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memiliki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nilai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total GMV pada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tahun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2018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sebesar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US$2,7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miliar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, naik 153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persen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dari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tahun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2017.</a:t>
            </a:r>
          </a:p>
          <a:p>
            <a:pPr marL="0" indent="0">
              <a:spcAft>
                <a:spcPts val="2000"/>
              </a:spcAft>
              <a:buNone/>
            </a:pP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1223042-268E-4825-9438-EEF482DF0E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455491"/>
            <a:ext cx="5504574" cy="3440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001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Sejarah </a:t>
            </a:r>
            <a:r>
              <a:rPr lang="en-US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Perkembangan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 Shopee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4294967295"/>
          </p:nvPr>
        </p:nvSpPr>
        <p:spPr>
          <a:xfrm>
            <a:off x="541610" y="1431010"/>
            <a:ext cx="5554390" cy="487454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ID" b="1" dirty="0"/>
              <a:t>Super Brand Day</a:t>
            </a:r>
          </a:p>
          <a:p>
            <a:r>
              <a:rPr lang="en-ID" dirty="0"/>
              <a:t>Pada </a:t>
            </a:r>
            <a:r>
              <a:rPr lang="en-ID" dirty="0" err="1"/>
              <a:t>bulan</a:t>
            </a:r>
            <a:r>
              <a:rPr lang="en-ID" dirty="0"/>
              <a:t> Mei 2018, Shopee </a:t>
            </a:r>
            <a:r>
              <a:rPr lang="en-ID" dirty="0" err="1"/>
              <a:t>meluncurkan</a:t>
            </a:r>
            <a:r>
              <a:rPr lang="en-ID" dirty="0"/>
              <a:t> Super Brand Day </a:t>
            </a:r>
            <a:r>
              <a:rPr lang="en-ID" dirty="0" err="1"/>
              <a:t>pertama</a:t>
            </a:r>
            <a:r>
              <a:rPr lang="en-ID" dirty="0"/>
              <a:t> di Indonesia </a:t>
            </a:r>
            <a:r>
              <a:rPr lang="en-ID" dirty="0" err="1"/>
              <a:t>dengan</a:t>
            </a:r>
            <a:r>
              <a:rPr lang="en-ID" dirty="0"/>
              <a:t> P&amp;G </a:t>
            </a:r>
            <a:r>
              <a:rPr lang="en-ID" dirty="0" err="1"/>
              <a:t>sebagai</a:t>
            </a:r>
            <a:r>
              <a:rPr lang="en-ID" dirty="0"/>
              <a:t> </a:t>
            </a:r>
            <a:r>
              <a:rPr lang="en-ID" dirty="0" err="1"/>
              <a:t>mitranya</a:t>
            </a:r>
            <a:r>
              <a:rPr lang="en-ID" dirty="0"/>
              <a:t>.</a:t>
            </a:r>
          </a:p>
          <a:p>
            <a:r>
              <a:rPr lang="en-ID" dirty="0" err="1"/>
              <a:t>Sejak</a:t>
            </a:r>
            <a:r>
              <a:rPr lang="en-ID" dirty="0"/>
              <a:t> </a:t>
            </a:r>
            <a:r>
              <a:rPr lang="en-ID" dirty="0" err="1"/>
              <a:t>saat</a:t>
            </a:r>
            <a:r>
              <a:rPr lang="en-ID" dirty="0"/>
              <a:t> </a:t>
            </a:r>
            <a:r>
              <a:rPr lang="en-ID" dirty="0" err="1"/>
              <a:t>itu</a:t>
            </a:r>
            <a:r>
              <a:rPr lang="en-ID" dirty="0"/>
              <a:t>, Shopee </a:t>
            </a:r>
            <a:r>
              <a:rPr lang="en-ID" dirty="0" err="1"/>
              <a:t>telah</a:t>
            </a:r>
            <a:r>
              <a:rPr lang="en-ID" dirty="0"/>
              <a:t> </a:t>
            </a:r>
            <a:r>
              <a:rPr lang="en-ID" dirty="0" err="1"/>
              <a:t>menyelenggarakan</a:t>
            </a:r>
            <a:r>
              <a:rPr lang="en-ID" dirty="0"/>
              <a:t> 70 Super Brand Days di </a:t>
            </a:r>
            <a:r>
              <a:rPr lang="en-ID" dirty="0" err="1"/>
              <a:t>seluruh</a:t>
            </a:r>
            <a:r>
              <a:rPr lang="en-ID" dirty="0"/>
              <a:t> wilayah.</a:t>
            </a:r>
          </a:p>
          <a:p>
            <a:r>
              <a:rPr lang="en-ID" b="1" dirty="0"/>
              <a:t>Brand Ambassador Regional 2018</a:t>
            </a:r>
          </a:p>
          <a:p>
            <a:r>
              <a:rPr lang="en-ID" dirty="0"/>
              <a:t>Pada </a:t>
            </a:r>
            <a:r>
              <a:rPr lang="en-ID" dirty="0" err="1"/>
              <a:t>tahun</a:t>
            </a:r>
            <a:r>
              <a:rPr lang="en-ID" dirty="0"/>
              <a:t> 2018, Shopee </a:t>
            </a:r>
            <a:r>
              <a:rPr lang="en-ID" dirty="0" err="1"/>
              <a:t>mengumumkan</a:t>
            </a:r>
            <a:r>
              <a:rPr lang="en-ID" dirty="0"/>
              <a:t> BLACKPINK </a:t>
            </a:r>
            <a:r>
              <a:rPr lang="en-ID" dirty="0" err="1"/>
              <a:t>sebagai</a:t>
            </a:r>
            <a:r>
              <a:rPr lang="en-ID" dirty="0"/>
              <a:t> Regional Brand Ambassador </a:t>
            </a:r>
            <a:r>
              <a:rPr lang="en-ID" dirty="0" err="1"/>
              <a:t>menjelang</a:t>
            </a:r>
            <a:r>
              <a:rPr lang="en-ID" dirty="0"/>
              <a:t> Shopee 12.12 Birthday Sale</a:t>
            </a:r>
          </a:p>
          <a:p>
            <a:endParaRPr lang="en-ID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3E050B0-BDC9-491D-86BD-FDE4D909DB4E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7769772" y="1431010"/>
            <a:ext cx="3880620" cy="2395443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00E459A-A03B-4879-8A26-6794CDC622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9772" y="4016952"/>
            <a:ext cx="3880618" cy="2395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036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Sejarah </a:t>
            </a:r>
            <a:r>
              <a:rPr lang="en-US" dirty="0" err="1"/>
              <a:t>Perkembangan</a:t>
            </a:r>
            <a:r>
              <a:rPr lang="en-US" dirty="0"/>
              <a:t> Shopee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0" name="Content Placeholder 17"/>
          <p:cNvSpPr txBox="1">
            <a:spLocks/>
          </p:cNvSpPr>
          <p:nvPr/>
        </p:nvSpPr>
        <p:spPr>
          <a:xfrm>
            <a:off x="541609" y="1455491"/>
            <a:ext cx="5110161" cy="46690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D" b="1" dirty="0"/>
              <a:t>Brand Ambassador Regional 2019</a:t>
            </a:r>
          </a:p>
          <a:p>
            <a:pPr marL="0" indent="0">
              <a:buNone/>
            </a:pPr>
            <a:r>
              <a:rPr lang="en-ID" dirty="0"/>
              <a:t>Pada </a:t>
            </a:r>
            <a:r>
              <a:rPr lang="en-ID" dirty="0" err="1"/>
              <a:t>tahun</a:t>
            </a:r>
            <a:r>
              <a:rPr lang="en-ID" dirty="0"/>
              <a:t> 2019, Shopee </a:t>
            </a:r>
            <a:r>
              <a:rPr lang="en-ID" dirty="0" err="1"/>
              <a:t>mengumumkan</a:t>
            </a:r>
            <a:r>
              <a:rPr lang="en-ID" dirty="0"/>
              <a:t> Cristiano Ronaldo </a:t>
            </a:r>
            <a:r>
              <a:rPr lang="en-ID" dirty="0" err="1"/>
              <a:t>sebagai</a:t>
            </a:r>
            <a:r>
              <a:rPr lang="en-ID" dirty="0"/>
              <a:t> brand ambassador Shopee </a:t>
            </a:r>
            <a:r>
              <a:rPr lang="en-ID" dirty="0" err="1"/>
              <a:t>menjelang</a:t>
            </a:r>
            <a:r>
              <a:rPr lang="en-ID" dirty="0"/>
              <a:t> Shopee 9.9 Super Shopping Day.</a:t>
            </a:r>
          </a:p>
          <a:p>
            <a:pPr marL="0" indent="0">
              <a:buNone/>
            </a:pPr>
            <a:endParaRPr lang="en-ID" b="1" dirty="0"/>
          </a:p>
          <a:p>
            <a:pPr marL="0" indent="0">
              <a:buNone/>
            </a:pPr>
            <a:endParaRPr lang="en-ID" b="1" dirty="0"/>
          </a:p>
          <a:p>
            <a:pPr marL="0" indent="0">
              <a:buNone/>
            </a:pPr>
            <a:r>
              <a:rPr lang="en-ID" b="1" dirty="0"/>
              <a:t>Shopee Live dan Games </a:t>
            </a:r>
            <a:r>
              <a:rPr lang="en-ID" b="1" dirty="0" err="1"/>
              <a:t>dalam</a:t>
            </a:r>
            <a:r>
              <a:rPr lang="en-ID" b="1" dirty="0"/>
              <a:t> </a:t>
            </a:r>
            <a:r>
              <a:rPr lang="en-ID" b="1" dirty="0" err="1"/>
              <a:t>Aplikasi</a:t>
            </a:r>
            <a:endParaRPr lang="en-ID" b="1" dirty="0"/>
          </a:p>
          <a:p>
            <a:pPr marL="0" indent="0">
              <a:buNone/>
            </a:pPr>
            <a:r>
              <a:rPr lang="en-ID" dirty="0"/>
              <a:t>Pada </a:t>
            </a:r>
            <a:r>
              <a:rPr lang="en-ID" dirty="0" err="1"/>
              <a:t>tahun</a:t>
            </a:r>
            <a:r>
              <a:rPr lang="en-ID" dirty="0"/>
              <a:t> 2019, Shopee </a:t>
            </a:r>
            <a:r>
              <a:rPr lang="en-ID" dirty="0" err="1"/>
              <a:t>memiliki</a:t>
            </a:r>
            <a:r>
              <a:rPr lang="en-ID" dirty="0"/>
              <a:t> total 500 </a:t>
            </a:r>
            <a:r>
              <a:rPr lang="en-ID" dirty="0" err="1"/>
              <a:t>juta</a:t>
            </a:r>
            <a:r>
              <a:rPr lang="en-ID" dirty="0"/>
              <a:t> views di Shopee Live dan games yang </a:t>
            </a:r>
            <a:r>
              <a:rPr lang="en-ID" dirty="0" err="1"/>
              <a:t>telah</a:t>
            </a:r>
            <a:r>
              <a:rPr lang="en-ID" dirty="0"/>
              <a:t> </a:t>
            </a:r>
            <a:r>
              <a:rPr lang="en-ID" dirty="0" err="1"/>
              <a:t>dimainkan</a:t>
            </a:r>
            <a:r>
              <a:rPr lang="en-ID" dirty="0"/>
              <a:t> </a:t>
            </a:r>
            <a:r>
              <a:rPr lang="en-ID" dirty="0" err="1"/>
              <a:t>lebih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1 </a:t>
            </a:r>
            <a:r>
              <a:rPr lang="en-ID" dirty="0" err="1"/>
              <a:t>miliar</a:t>
            </a:r>
            <a:r>
              <a:rPr lang="en-ID" dirty="0"/>
              <a:t> kali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aplikasi</a:t>
            </a:r>
            <a:r>
              <a:rPr lang="en-ID" dirty="0"/>
              <a:t> Shopee.</a:t>
            </a:r>
          </a:p>
          <a:p>
            <a:pPr marL="0" indent="0">
              <a:spcAft>
                <a:spcPts val="2000"/>
              </a:spcAft>
              <a:buNone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0D93C52-3D49-4267-9C16-609700113A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4752" y="1342108"/>
            <a:ext cx="3965639" cy="24479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3771CD5-FA72-47F3-94C7-D6248241B5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5080" y="3912505"/>
            <a:ext cx="4044982" cy="2496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8336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9"/>
          <p:cNvSpPr txBox="1">
            <a:spLocks noGrp="1"/>
          </p:cNvSpPr>
          <p:nvPr>
            <p:ph type="ctrTitle"/>
          </p:nvPr>
        </p:nvSpPr>
        <p:spPr>
          <a:xfrm>
            <a:off x="3309000" y="2265600"/>
            <a:ext cx="5574000" cy="23268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" dirty="0"/>
              <a:t>FUNGSI DARI SHOPEE</a:t>
            </a:r>
            <a:endParaRPr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0"/>
          <p:cNvSpPr txBox="1">
            <a:spLocks noGrp="1"/>
          </p:cNvSpPr>
          <p:nvPr>
            <p:ph type="subTitle" idx="1"/>
          </p:nvPr>
        </p:nvSpPr>
        <p:spPr>
          <a:xfrm flipH="1">
            <a:off x="728800" y="2187222"/>
            <a:ext cx="10734400" cy="4077777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indent="0" algn="l">
              <a:lnSpc>
                <a:spcPct val="115000"/>
              </a:lnSpc>
              <a:buNone/>
            </a:pPr>
            <a:r>
              <a:rPr lang="en" sz="2133" dirty="0"/>
              <a:t>Sebelum menuju fungsi dari Shopee. Mari kita ketahui terlebih dahulu apa itu Shopee</a:t>
            </a:r>
          </a:p>
          <a:p>
            <a:pPr marL="0" indent="0" algn="l">
              <a:lnSpc>
                <a:spcPct val="115000"/>
              </a:lnSpc>
              <a:buNone/>
            </a:pPr>
            <a:endParaRPr lang="en" sz="2133" dirty="0"/>
          </a:p>
          <a:p>
            <a:pPr marL="0" indent="0" algn="l">
              <a:lnSpc>
                <a:spcPct val="115000"/>
              </a:lnSpc>
              <a:buNone/>
            </a:pPr>
            <a:endParaRPr lang="en" sz="2133" dirty="0"/>
          </a:p>
          <a:p>
            <a:pPr marL="0" indent="0" algn="l">
              <a:lnSpc>
                <a:spcPct val="115000"/>
              </a:lnSpc>
              <a:buNone/>
            </a:pPr>
            <a:r>
              <a:rPr lang="en" sz="2133" b="1" dirty="0"/>
              <a:t>Shopee </a:t>
            </a:r>
            <a:r>
              <a:rPr lang="en" sz="2133" dirty="0"/>
              <a:t>adalah aplikasi jual beli online yang dapat diakses dengan mudah menggunakan Smartphone yang tergolong kedalam kategori e-commerce. Kehadiran aplikasi Shopee mampu mempermudah penggunanya untuk dapat bertransaksi secara online melalui Smartphone tanpa perlu repot menggunakan perangkat komputer.</a:t>
            </a:r>
            <a:endParaRPr lang="en-ID" sz="2133" b="1" dirty="0"/>
          </a:p>
          <a:p>
            <a:pPr marL="0" indent="0" algn="l">
              <a:spcBef>
                <a:spcPts val="2133"/>
              </a:spcBef>
              <a:buNone/>
            </a:pPr>
            <a:endParaRPr lang="en-ID" sz="2133" dirty="0"/>
          </a:p>
          <a:p>
            <a:pPr marL="203195" indent="0" algn="l">
              <a:lnSpc>
                <a:spcPct val="115000"/>
              </a:lnSpc>
              <a:buClr>
                <a:schemeClr val="dk1"/>
              </a:buClr>
              <a:buNone/>
            </a:pPr>
            <a:endParaRPr lang="en-ID" dirty="0"/>
          </a:p>
          <a:p>
            <a:pPr marL="0" indent="0" algn="l">
              <a:lnSpc>
                <a:spcPct val="115000"/>
              </a:lnSpc>
              <a:buNone/>
            </a:pPr>
            <a:endParaRPr dirty="0">
              <a:latin typeface="Raleway"/>
              <a:ea typeface="Raleway"/>
              <a:cs typeface="Raleway"/>
              <a:sym typeface="Raleway"/>
            </a:endParaRPr>
          </a:p>
          <a:p>
            <a:pPr marL="0" indent="0" algn="l">
              <a:lnSpc>
                <a:spcPct val="115000"/>
              </a:lnSpc>
              <a:buNone/>
            </a:pPr>
            <a:endParaRPr dirty="0"/>
          </a:p>
          <a:p>
            <a:pPr marL="0" indent="0">
              <a:spcBef>
                <a:spcPts val="2133"/>
              </a:spcBef>
              <a:buNone/>
            </a:pP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702FC50-8B99-4FB2-8B4F-81E7EC519B20}"/>
              </a:ext>
            </a:extLst>
          </p:cNvPr>
          <p:cNvSpPr txBox="1"/>
          <p:nvPr/>
        </p:nvSpPr>
        <p:spPr>
          <a:xfrm>
            <a:off x="4605197" y="688064"/>
            <a:ext cx="2981607" cy="140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en-ID" sz="4267" kern="0" dirty="0">
                <a:solidFill>
                  <a:srgbClr val="000000"/>
                </a:solidFill>
                <a:latin typeface="Teko Light" panose="020B0604020202020204" charset="0"/>
                <a:cs typeface="Teko Light" panose="020B0604020202020204" charset="0"/>
                <a:sym typeface="Arial"/>
              </a:rPr>
              <a:t>APA ITU SHOPEE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1"/>
          <p:cNvSpPr txBox="1">
            <a:spLocks noGrp="1"/>
          </p:cNvSpPr>
          <p:nvPr>
            <p:ph type="title" idx="18"/>
          </p:nvPr>
        </p:nvSpPr>
        <p:spPr>
          <a:xfrm>
            <a:off x="3104940" y="848924"/>
            <a:ext cx="5736000" cy="840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dirty="0"/>
              <a:t>FUNGSI DARI SHOPEE</a:t>
            </a:r>
            <a:endParaRPr dirty="0"/>
          </a:p>
        </p:txBody>
      </p:sp>
      <p:sp>
        <p:nvSpPr>
          <p:cNvPr id="147" name="Google Shape;147;p31"/>
          <p:cNvSpPr txBox="1">
            <a:spLocks noGrp="1"/>
          </p:cNvSpPr>
          <p:nvPr>
            <p:ph type="subTitle" idx="1"/>
          </p:nvPr>
        </p:nvSpPr>
        <p:spPr>
          <a:xfrm flipH="1">
            <a:off x="813918" y="2534972"/>
            <a:ext cx="10318045" cy="2281472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/>
            <a:r>
              <a:rPr lang="en-ID" sz="2133" b="1" dirty="0"/>
              <a:t>         </a:t>
            </a:r>
            <a:r>
              <a:rPr lang="en-ID" sz="2667" b="1" dirty="0" err="1"/>
              <a:t>Fungsi</a:t>
            </a:r>
            <a:r>
              <a:rPr lang="en-ID" sz="2667" b="1" dirty="0"/>
              <a:t> </a:t>
            </a:r>
            <a:r>
              <a:rPr lang="en-ID" sz="2667" dirty="0" err="1"/>
              <a:t>dari</a:t>
            </a:r>
            <a:r>
              <a:rPr lang="en-ID" sz="2667" dirty="0"/>
              <a:t> Shopee </a:t>
            </a:r>
            <a:r>
              <a:rPr lang="en-ID" sz="2667" dirty="0" err="1"/>
              <a:t>tidak</a:t>
            </a:r>
            <a:r>
              <a:rPr lang="en-ID" sz="2667" dirty="0"/>
              <a:t> </a:t>
            </a:r>
            <a:r>
              <a:rPr lang="en-ID" sz="2667" dirty="0" err="1"/>
              <a:t>jauh</a:t>
            </a:r>
            <a:r>
              <a:rPr lang="en-ID" sz="2667" dirty="0"/>
              <a:t> </a:t>
            </a:r>
            <a:r>
              <a:rPr lang="en-ID" sz="2667" dirty="0" err="1"/>
              <a:t>berbeda</a:t>
            </a:r>
            <a:r>
              <a:rPr lang="en-ID" sz="2667" dirty="0"/>
              <a:t> </a:t>
            </a:r>
            <a:r>
              <a:rPr lang="en-ID" sz="2667" dirty="0" err="1"/>
              <a:t>dengan</a:t>
            </a:r>
            <a:r>
              <a:rPr lang="en-ID" sz="2667" dirty="0"/>
              <a:t> E-Commerce lain</a:t>
            </a:r>
          </a:p>
          <a:p>
            <a:pPr marL="0" indent="0"/>
            <a:r>
              <a:rPr lang="en-ID" sz="2667" dirty="0" err="1"/>
              <a:t>Yaitu</a:t>
            </a:r>
            <a:r>
              <a:rPr lang="en-ID" sz="2667" dirty="0"/>
              <a:t>, </a:t>
            </a:r>
            <a:r>
              <a:rPr lang="en-ID" sz="2667" dirty="0" err="1"/>
              <a:t>memudahkan</a:t>
            </a:r>
            <a:r>
              <a:rPr lang="en-ID" sz="2667" dirty="0"/>
              <a:t> para </a:t>
            </a:r>
            <a:r>
              <a:rPr lang="en-ID" sz="2667" dirty="0" err="1"/>
              <a:t>pengguna</a:t>
            </a:r>
            <a:r>
              <a:rPr lang="en-ID" sz="2667" dirty="0"/>
              <a:t> </a:t>
            </a:r>
            <a:r>
              <a:rPr lang="en-ID" sz="2667" dirty="0" err="1"/>
              <a:t>dalam</a:t>
            </a:r>
            <a:r>
              <a:rPr lang="en-ID" sz="2667" dirty="0"/>
              <a:t> </a:t>
            </a:r>
            <a:r>
              <a:rPr lang="en-ID" sz="2667" dirty="0" err="1"/>
              <a:t>menyediakan</a:t>
            </a:r>
            <a:r>
              <a:rPr lang="en-ID" sz="2667" dirty="0"/>
              <a:t> </a:t>
            </a:r>
            <a:r>
              <a:rPr lang="en-ID" sz="2667" dirty="0" err="1"/>
              <a:t>tempat</a:t>
            </a:r>
            <a:r>
              <a:rPr lang="en-ID" sz="2667" dirty="0"/>
              <a:t> </a:t>
            </a:r>
            <a:r>
              <a:rPr lang="en-ID" sz="2667" dirty="0" err="1"/>
              <a:t>untuk</a:t>
            </a:r>
            <a:r>
              <a:rPr lang="en-ID" sz="2667" dirty="0"/>
              <a:t> </a:t>
            </a:r>
            <a:r>
              <a:rPr lang="en-ID" sz="2667" dirty="0" err="1"/>
              <a:t>mamasarkan</a:t>
            </a:r>
            <a:r>
              <a:rPr lang="en-ID" sz="2667" dirty="0"/>
              <a:t> dan </a:t>
            </a:r>
            <a:r>
              <a:rPr lang="en-ID" sz="2667" dirty="0" err="1"/>
              <a:t>menjual</a:t>
            </a:r>
            <a:r>
              <a:rPr lang="en-ID" sz="2667" dirty="0"/>
              <a:t> </a:t>
            </a:r>
            <a:r>
              <a:rPr lang="en-ID" sz="2667" dirty="0" err="1"/>
              <a:t>produk-produk</a:t>
            </a:r>
            <a:r>
              <a:rPr lang="en-ID" sz="2667" dirty="0"/>
              <a:t> yang </a:t>
            </a:r>
            <a:r>
              <a:rPr lang="en-ID" sz="2667" dirty="0" err="1"/>
              <a:t>dapat</a:t>
            </a:r>
            <a:r>
              <a:rPr lang="en-ID" sz="2667" dirty="0"/>
              <a:t> </a:t>
            </a:r>
            <a:r>
              <a:rPr lang="en-ID" sz="2667" dirty="0" err="1"/>
              <a:t>dikelola</a:t>
            </a:r>
            <a:r>
              <a:rPr lang="en-ID" sz="2667" dirty="0"/>
              <a:t> </a:t>
            </a:r>
            <a:r>
              <a:rPr lang="en-ID" sz="2667" dirty="0" err="1"/>
              <a:t>dengan</a:t>
            </a:r>
            <a:r>
              <a:rPr lang="en-ID" sz="2667" dirty="0"/>
              <a:t> </a:t>
            </a:r>
            <a:r>
              <a:rPr lang="en-ID" sz="2667" dirty="0" err="1"/>
              <a:t>memanfaatkan</a:t>
            </a:r>
            <a:r>
              <a:rPr lang="en-ID" sz="2667" dirty="0"/>
              <a:t> internet.</a:t>
            </a:r>
          </a:p>
          <a:p>
            <a:pPr marL="0" indent="0" algn="l"/>
            <a:endParaRPr lang="en-ID" sz="2133" dirty="0"/>
          </a:p>
          <a:p>
            <a:pPr marL="0" indent="0" algn="l"/>
            <a:endParaRPr sz="2133" dirty="0"/>
          </a:p>
        </p:txBody>
      </p:sp>
      <p:sp>
        <p:nvSpPr>
          <p:cNvPr id="159" name="Google Shape;159;p31"/>
          <p:cNvSpPr txBox="1">
            <a:spLocks noGrp="1"/>
          </p:cNvSpPr>
          <p:nvPr>
            <p:ph type="title" idx="17"/>
          </p:nvPr>
        </p:nvSpPr>
        <p:spPr>
          <a:xfrm>
            <a:off x="7098661" y="3870779"/>
            <a:ext cx="1263200" cy="770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/>
              <a:t> </a:t>
            </a:r>
            <a:endParaRPr dirty="0"/>
          </a:p>
        </p:txBody>
      </p:sp>
    </p:spTree>
  </p:cSld>
  <p:clrMapOvr>
    <a:masterClrMapping/>
  </p:clrMapOvr>
</p:sld>
</file>

<file path=ppt/theme/_rels/them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7.jpeg"/></Relationships>
</file>

<file path=ppt/theme/theme1.xml><?xml version="1.0" encoding="utf-8"?>
<a:theme xmlns:a="http://schemas.openxmlformats.org/drawingml/2006/main" name="WelcomeDoc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Segoe UI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10001108_win32_fixed.potx" id="{9A9BE078-57A7-48B2-9D33-8EFC365D262A}" vid="{66905093-CF97-471D-A25F-2AFDA5521695}"/>
    </a:ext>
  </a:extLst>
</a:theme>
</file>

<file path=ppt/theme/theme2.xml><?xml version="1.0" encoding="utf-8"?>
<a:theme xmlns:a="http://schemas.openxmlformats.org/drawingml/2006/main" name="Science Fair Newsletter by Slidesgo">
  <a:themeElements>
    <a:clrScheme name="Simple Light">
      <a:dk1>
        <a:srgbClr val="383536"/>
      </a:dk1>
      <a:lt1>
        <a:srgbClr val="FFFFFF"/>
      </a:lt1>
      <a:dk2>
        <a:srgbClr val="6BCFFF"/>
      </a:dk2>
      <a:lt2>
        <a:srgbClr val="E6F0EF"/>
      </a:lt2>
      <a:accent1>
        <a:srgbClr val="003880"/>
      </a:accent1>
      <a:accent2>
        <a:srgbClr val="85A7F2"/>
      </a:accent2>
      <a:accent3>
        <a:srgbClr val="A551E5"/>
      </a:accent3>
      <a:accent4>
        <a:srgbClr val="6BCFFF"/>
      </a:accent4>
      <a:accent5>
        <a:srgbClr val="003880"/>
      </a:accent5>
      <a:accent6>
        <a:srgbClr val="A551E5"/>
      </a:accent6>
      <a:hlink>
        <a:srgbClr val="38353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University Digital Choice Boards by Slidesgo">
  <a:themeElements>
    <a:clrScheme name="Simple Light">
      <a:dk1>
        <a:srgbClr val="0C4F72"/>
      </a:dk1>
      <a:lt1>
        <a:srgbClr val="D62828"/>
      </a:lt1>
      <a:dk2>
        <a:srgbClr val="F77F00"/>
      </a:dk2>
      <a:lt2>
        <a:srgbClr val="FCBF49"/>
      </a:lt2>
      <a:accent1>
        <a:srgbClr val="EAE2B7"/>
      </a:accent1>
      <a:accent2>
        <a:srgbClr val="0C4F72"/>
      </a:accent2>
      <a:accent3>
        <a:srgbClr val="D62828"/>
      </a:accent3>
      <a:accent4>
        <a:srgbClr val="F77F00"/>
      </a:accent4>
      <a:accent5>
        <a:srgbClr val="FCBF49"/>
      </a:accent5>
      <a:accent6>
        <a:srgbClr val="EAE2B7"/>
      </a:accent6>
      <a:hlink>
        <a:srgbClr val="0C4F7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5.xml><?xml version="1.0" encoding="utf-8"?>
<a:theme xmlns:a="http://schemas.openxmlformats.org/drawingml/2006/main" name="2377">
  <a:themeElements>
    <a:clrScheme name="Custom 14">
      <a:dk1>
        <a:srgbClr val="494C4F"/>
      </a:dk1>
      <a:lt1>
        <a:srgbClr val="FFFFFF"/>
      </a:lt1>
      <a:dk2>
        <a:srgbClr val="494C4F"/>
      </a:dk2>
      <a:lt2>
        <a:srgbClr val="F2F3F8"/>
      </a:lt2>
      <a:accent1>
        <a:srgbClr val="ED5463"/>
      </a:accent1>
      <a:accent2>
        <a:srgbClr val="FB6E52"/>
      </a:accent2>
      <a:accent3>
        <a:srgbClr val="FFCE54"/>
      </a:accent3>
      <a:accent4>
        <a:srgbClr val="A1D469"/>
      </a:accent4>
      <a:accent5>
        <a:srgbClr val="49CFAE"/>
      </a:accent5>
      <a:accent6>
        <a:srgbClr val="4FC1E9"/>
      </a:accent6>
      <a:hlink>
        <a:srgbClr val="4FC1E9"/>
      </a:hlink>
      <a:folHlink>
        <a:srgbClr val="49CFA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{3BA00CD9-3A97-4045-97FE-FF5D275C5CA2}tf10001108_win32</Template>
  <TotalTime>196</TotalTime>
  <Words>1831</Words>
  <Application>Microsoft Office PowerPoint</Application>
  <PresentationFormat>Widescreen</PresentationFormat>
  <Paragraphs>137</Paragraphs>
  <Slides>32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32</vt:i4>
      </vt:variant>
    </vt:vector>
  </HeadingPairs>
  <TitlesOfParts>
    <vt:vector size="49" baseType="lpstr">
      <vt:lpstr>Arial</vt:lpstr>
      <vt:lpstr>Calibri</vt:lpstr>
      <vt:lpstr>Corbel</vt:lpstr>
      <vt:lpstr>Fira Sans Extra Condensed Medium</vt:lpstr>
      <vt:lpstr>Hind Vadodara Light</vt:lpstr>
      <vt:lpstr>Palanquin</vt:lpstr>
      <vt:lpstr>Raleway</vt:lpstr>
      <vt:lpstr>Roboto Condensed Light</vt:lpstr>
      <vt:lpstr>Segoe UI</vt:lpstr>
      <vt:lpstr>Segoe UI Light</vt:lpstr>
      <vt:lpstr>Signika</vt:lpstr>
      <vt:lpstr>Teko Light</vt:lpstr>
      <vt:lpstr>WelcomeDoc</vt:lpstr>
      <vt:lpstr>Science Fair Newsletter by Slidesgo</vt:lpstr>
      <vt:lpstr>University Digital Choice Boards by Slidesgo</vt:lpstr>
      <vt:lpstr>Parallax</vt:lpstr>
      <vt:lpstr>2377</vt:lpstr>
      <vt:lpstr>Kelompok 1</vt:lpstr>
      <vt:lpstr>Sejarah tentang shopee</vt:lpstr>
      <vt:lpstr>Awal Berdirinya Shopee</vt:lpstr>
      <vt:lpstr>Sejarah Perkembangan Shopee</vt:lpstr>
      <vt:lpstr>Sejarah Perkembangan Shopee</vt:lpstr>
      <vt:lpstr>Sejarah Perkembangan Shopee</vt:lpstr>
      <vt:lpstr>FUNGSI DARI SHOPEE</vt:lpstr>
      <vt:lpstr>PowerPoint Presentation</vt:lpstr>
      <vt:lpstr>FUNGSI DARI SHOPEE</vt:lpstr>
      <vt:lpstr>ADAPUN KEUNTUNGAN DARI SHOPEE</vt:lpstr>
      <vt:lpstr>PowerPoint Presentation</vt:lpstr>
      <vt:lpstr>Gratis Ongkir</vt:lpstr>
      <vt:lpstr>COD (Cash On Delivery)</vt:lpstr>
      <vt:lpstr>Shopee Games</vt:lpstr>
      <vt:lpstr>Pembayaran, Pulsa dan Tagihan</vt:lpstr>
      <vt:lpstr>Flash Sale</vt:lpstr>
      <vt:lpstr>1. Metode Pembayaran Belanja di Shopee Bayar Di Tempat </vt:lpstr>
      <vt:lpstr>2. Metode Pembayaran Shopee Via Minimarket</vt:lpstr>
      <vt:lpstr>3. Pembayaran Shopee Lewat Virtual Account yang Dicek Otomatis </vt:lpstr>
      <vt:lpstr>4. Bayar Shopee Lewat Transfer Dicek Manual </vt:lpstr>
      <vt:lpstr>5. Metode Pembayaran Shopee Dengan Shopeepay </vt:lpstr>
      <vt:lpstr>6. Pembayaran Cicilan, Kredit Di Shopee Menggunakan Kartu Kredit </vt:lpstr>
      <vt:lpstr>7. Cicilan Di Shopee Menggunakan Kredivo </vt:lpstr>
      <vt:lpstr>8. Beli Barang Kredit Di Shopee Pakai Akulaku </vt:lpstr>
      <vt:lpstr>9. Bayar shopee pakai shopee paylater </vt:lpstr>
      <vt:lpstr>PowerPoint Presentation</vt:lpstr>
      <vt:lpstr>Cara Kerja Shopee</vt:lpstr>
      <vt:lpstr>Cara kerja Shopee</vt:lpstr>
      <vt:lpstr>Dari sisi penjual</vt:lpstr>
      <vt:lpstr>Dari sisi Pembeli</vt:lpstr>
      <vt:lpstr>Kelebihan dan Kekurangan</vt:lpstr>
      <vt:lpstr>Kelebihan dan Kekurangan Shopee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Sejarah tentang shopee</dc:title>
  <dc:creator>Habi Triyandani</dc:creator>
  <cp:keywords/>
  <cp:lastModifiedBy>Neno Arisma</cp:lastModifiedBy>
  <cp:revision>10</cp:revision>
  <dcterms:created xsi:type="dcterms:W3CDTF">2021-12-29T04:04:05Z</dcterms:created>
  <dcterms:modified xsi:type="dcterms:W3CDTF">2021-12-29T09:02:47Z</dcterms:modified>
  <cp:version/>
</cp:coreProperties>
</file>